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34"/>
  </p:notesMasterIdLst>
  <p:sldIdLst>
    <p:sldId id="318" r:id="rId2"/>
    <p:sldId id="329" r:id="rId3"/>
    <p:sldId id="330" r:id="rId4"/>
    <p:sldId id="319" r:id="rId5"/>
    <p:sldId id="321" r:id="rId6"/>
    <p:sldId id="323" r:id="rId7"/>
    <p:sldId id="261" r:id="rId8"/>
    <p:sldId id="331" r:id="rId9"/>
    <p:sldId id="260" r:id="rId10"/>
    <p:sldId id="332" r:id="rId11"/>
    <p:sldId id="334" r:id="rId12"/>
    <p:sldId id="262" r:id="rId13"/>
    <p:sldId id="313" r:id="rId14"/>
    <p:sldId id="336" r:id="rId15"/>
    <p:sldId id="337" r:id="rId16"/>
    <p:sldId id="335" r:id="rId17"/>
    <p:sldId id="265" r:id="rId18"/>
    <p:sldId id="339" r:id="rId19"/>
    <p:sldId id="263" r:id="rId20"/>
    <p:sldId id="341" r:id="rId21"/>
    <p:sldId id="342" r:id="rId22"/>
    <p:sldId id="312" r:id="rId23"/>
    <p:sldId id="268" r:id="rId24"/>
    <p:sldId id="275" r:id="rId25"/>
    <p:sldId id="343" r:id="rId26"/>
    <p:sldId id="316" r:id="rId27"/>
    <p:sldId id="277" r:id="rId28"/>
    <p:sldId id="281" r:id="rId29"/>
    <p:sldId id="317" r:id="rId30"/>
    <p:sldId id="345" r:id="rId31"/>
    <p:sldId id="346" r:id="rId32"/>
    <p:sldId id="320" r:id="rId33"/>
  </p:sldIdLst>
  <p:sldSz cx="9144000" cy="5143500" type="screen16x9"/>
  <p:notesSz cx="6858000" cy="9144000"/>
  <p:embeddedFontLst>
    <p:embeddedFont>
      <p:font typeface="Lato" panose="020B0604020202020204" charset="0"/>
      <p:regular r:id="rId35"/>
      <p:bold r:id="rId36"/>
      <p:italic r:id="rId37"/>
      <p:boldItalic r:id="rId38"/>
    </p:embeddedFont>
    <p:embeddedFont>
      <p:font typeface=".VnTime" panose="020B7200000000000000" pitchFamily="34" charset="0"/>
      <p:regular r:id="rId39"/>
      <p:bold r:id="rId40"/>
      <p:italic r:id="rId41"/>
      <p:boldItalic r:id="rId42"/>
    </p:embeddedFont>
    <p:embeddedFont>
      <p:font typeface="#9Slide05 Motion Picture" panose="020B0604020202020204" charset="0"/>
      <p:regular r:id="rId43"/>
    </p:embeddedFont>
    <p:embeddedFont>
      <p:font typeface="Verdana" panose="020B0604030504040204" pitchFamily="3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宋体" panose="02010600030101010101" pitchFamily="2" charset="-122"/>
      <p:regular r:id="rId52"/>
    </p:embeddedFont>
    <p:embeddedFont>
      <p:font typeface="#9Slide05 SVNVanilla Daisy Pro" panose="020B0604020202020204" charset="0"/>
      <p:regular r:id="rId53"/>
    </p:embeddedFont>
    <p:embeddedFont>
      <p:font typeface="Open Sans" panose="020B0604020202020204" charset="0"/>
      <p:regular r:id="rId54"/>
      <p:bold r:id="rId55"/>
      <p:italic r:id="rId56"/>
      <p:boldItalic r:id="rId57"/>
    </p:embeddedFont>
    <p:embeddedFont>
      <p:font typeface="微软雅黑" panose="020B0503020204020204" pitchFamily="34" charset="-122"/>
      <p:regular r:id="rId58"/>
      <p:bold r:id="rId59"/>
    </p:embeddedFont>
    <p:embeddedFont>
      <p:font typeface="Raleway Thin" panose="020B0604020202020204" charset="0"/>
      <p:bold r:id="rId60"/>
      <p:italic r:id="rId61"/>
      <p:boldItalic r:id="rId62"/>
    </p:embeddedFont>
    <p:embeddedFont>
      <p:font typeface="Cambria" panose="02040503050406030204" pitchFamily="18" charset="0"/>
      <p:regular r:id="rId63"/>
      <p:bold r:id="rId64"/>
      <p:italic r:id="rId65"/>
      <p:boldItalic r:id="rId66"/>
    </p:embeddedFont>
    <p:embeddedFont>
      <p:font typeface="Calibri Light" panose="020F0302020204030204" pitchFamily="34" charset="0"/>
      <p:regular r:id="rId67"/>
      <p: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257B24-FE9D-41CC-87D3-A593887FFB7B}">
  <a:tblStyle styleId="{21257B24-FE9D-41CC-87D3-A593887FFB7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95"/>
  </p:normalViewPr>
  <p:slideViewPr>
    <p:cSldViewPr snapToGrid="0" snapToObjects="1">
      <p:cViewPr varScale="1">
        <p:scale>
          <a:sx n="93" d="100"/>
          <a:sy n="93"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openxmlformats.org/officeDocument/2006/relationships/font" Target="fonts/font29.fntdata"/><Relationship Id="rId68" Type="http://schemas.openxmlformats.org/officeDocument/2006/relationships/font" Target="fonts/font34.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66" Type="http://schemas.openxmlformats.org/officeDocument/2006/relationships/font" Target="fonts/font3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61" Type="http://schemas.openxmlformats.org/officeDocument/2006/relationships/font" Target="fonts/font2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font" Target="fonts/font26.fntdata"/><Relationship Id="rId65" Type="http://schemas.openxmlformats.org/officeDocument/2006/relationships/font" Target="fonts/font3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64" Type="http://schemas.openxmlformats.org/officeDocument/2006/relationships/font" Target="fonts/font30.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7.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font" Target="fonts/font25.fntdata"/><Relationship Id="rId67" Type="http://schemas.openxmlformats.org/officeDocument/2006/relationships/font" Target="fonts/font33.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font" Target="fonts/font28.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287490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1054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a2c33ebb14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a2c33ebb14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853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ff089b1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ff089b1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7913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a2c33ebb14_0_16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a2c33ebb14_0_16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197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a2c33ebb14_0_16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a2c33ebb14_0_16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6205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a2c33ebb1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a2c33ebb1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948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a2c33ebb14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a2c33ebb14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239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ad5bd1fd1a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ad5bd1fd1a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3531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a2c33ebb14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a2c33ebb1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2506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a2c33ebb14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a2c33ebb14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8415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a2c33ebb14_0_16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a2c33ebb14_0_16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127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4023812" y="9720804"/>
            <a:ext cx="3078290" cy="513491"/>
          </a:xfrm>
          <a:prstGeom prst="rect">
            <a:avLst/>
          </a:prstGeom>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3207745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a2c33ebb14_0_16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a2c33ebb14_0_16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8854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a2c33ebb14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a2c33ebb14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2797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a2c33ebb1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a2c33ebb1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0470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a2c33ebb14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a2c33ebb14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1632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a2c33ebb14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a2c33ebb14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5286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ff089b12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ff089b12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2723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ff089b12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ff089b12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8827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a2c33ebb1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a2c33ebb1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4486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a2c33ebb1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a2c33ebb1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835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a2c33ebb14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a2c33ebb14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288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a2c33ebb14_0_16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a2c33ebb14_0_16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2273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rot="-132933">
            <a:off x="303191" y="1753916"/>
            <a:ext cx="8520670" cy="864941"/>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4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 name="Google Shape;9;p2"/>
          <p:cNvSpPr txBox="1">
            <a:spLocks noGrp="1"/>
          </p:cNvSpPr>
          <p:nvPr>
            <p:ph type="subTitle" idx="1"/>
          </p:nvPr>
        </p:nvSpPr>
        <p:spPr>
          <a:xfrm rot="-132933">
            <a:off x="327990" y="2674061"/>
            <a:ext cx="8520670" cy="300528"/>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2">
  <p:cSld name="CUSTOM_13">
    <p:spTree>
      <p:nvGrpSpPr>
        <p:cNvPr id="1" name="Shape 93"/>
        <p:cNvGrpSpPr/>
        <p:nvPr/>
      </p:nvGrpSpPr>
      <p:grpSpPr>
        <a:xfrm>
          <a:off x="0" y="0"/>
          <a:ext cx="0" cy="0"/>
          <a:chOff x="0" y="0"/>
          <a:chExt cx="0" cy="0"/>
        </a:xfrm>
      </p:grpSpPr>
      <p:sp>
        <p:nvSpPr>
          <p:cNvPr id="94" name="Google Shape;94;p22"/>
          <p:cNvSpPr txBox="1">
            <a:spLocks noGrp="1"/>
          </p:cNvSpPr>
          <p:nvPr>
            <p:ph type="title"/>
          </p:nvPr>
        </p:nvSpPr>
        <p:spPr>
          <a:xfrm>
            <a:off x="713225" y="448056"/>
            <a:ext cx="7717500" cy="6123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5" name="Google Shape;95;p22"/>
          <p:cNvSpPr txBox="1">
            <a:spLocks noGrp="1"/>
          </p:cNvSpPr>
          <p:nvPr>
            <p:ph type="subTitle" idx="1"/>
          </p:nvPr>
        </p:nvSpPr>
        <p:spPr>
          <a:xfrm rot="-490">
            <a:off x="1075275" y="3913782"/>
            <a:ext cx="21030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96" name="Google Shape;96;p22"/>
          <p:cNvSpPr txBox="1">
            <a:spLocks noGrp="1"/>
          </p:cNvSpPr>
          <p:nvPr>
            <p:ph type="subTitle" idx="2"/>
          </p:nvPr>
        </p:nvSpPr>
        <p:spPr>
          <a:xfrm rot="-981">
            <a:off x="1075275" y="3510036"/>
            <a:ext cx="2103000" cy="33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97" name="Google Shape;97;p22"/>
          <p:cNvSpPr txBox="1">
            <a:spLocks noGrp="1"/>
          </p:cNvSpPr>
          <p:nvPr>
            <p:ph type="subTitle" idx="3"/>
          </p:nvPr>
        </p:nvSpPr>
        <p:spPr>
          <a:xfrm rot="-490">
            <a:off x="3520381" y="3913782"/>
            <a:ext cx="21030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98" name="Google Shape;98;p22"/>
          <p:cNvSpPr txBox="1">
            <a:spLocks noGrp="1"/>
          </p:cNvSpPr>
          <p:nvPr>
            <p:ph type="subTitle" idx="4"/>
          </p:nvPr>
        </p:nvSpPr>
        <p:spPr>
          <a:xfrm rot="-981">
            <a:off x="3520381" y="3510036"/>
            <a:ext cx="2103000" cy="33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99" name="Google Shape;99;p22"/>
          <p:cNvSpPr txBox="1">
            <a:spLocks noGrp="1"/>
          </p:cNvSpPr>
          <p:nvPr>
            <p:ph type="subTitle" idx="5"/>
          </p:nvPr>
        </p:nvSpPr>
        <p:spPr>
          <a:xfrm rot="-490">
            <a:off x="5965725" y="3913782"/>
            <a:ext cx="21030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latin typeface="Lato"/>
                <a:ea typeface="Lato"/>
                <a:cs typeface="Lato"/>
                <a:sym typeface="Lato"/>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00" name="Google Shape;100;p22"/>
          <p:cNvSpPr txBox="1">
            <a:spLocks noGrp="1"/>
          </p:cNvSpPr>
          <p:nvPr>
            <p:ph type="subTitle" idx="6"/>
          </p:nvPr>
        </p:nvSpPr>
        <p:spPr>
          <a:xfrm rot="-981">
            <a:off x="5965725" y="3510036"/>
            <a:ext cx="2103000" cy="33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24">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3" name="Google Shape;103;p23"/>
          <p:cNvSpPr txBox="1">
            <a:spLocks noGrp="1"/>
          </p:cNvSpPr>
          <p:nvPr>
            <p:ph type="subTitle" idx="1"/>
          </p:nvPr>
        </p:nvSpPr>
        <p:spPr>
          <a:xfrm>
            <a:off x="761075" y="32735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04" name="Google Shape;104;p23"/>
          <p:cNvSpPr txBox="1">
            <a:spLocks noGrp="1"/>
          </p:cNvSpPr>
          <p:nvPr>
            <p:ph type="subTitle" idx="2"/>
          </p:nvPr>
        </p:nvSpPr>
        <p:spPr>
          <a:xfrm rot="-1287">
            <a:off x="737075" y="2790966"/>
            <a:ext cx="1602600" cy="42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Thin"/>
              <a:buNone/>
              <a:defRPr sz="1800">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05" name="Google Shape;105;p23"/>
          <p:cNvSpPr txBox="1">
            <a:spLocks noGrp="1"/>
          </p:cNvSpPr>
          <p:nvPr>
            <p:ph type="subTitle" idx="3"/>
          </p:nvPr>
        </p:nvSpPr>
        <p:spPr>
          <a:xfrm>
            <a:off x="2783475" y="32735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06" name="Google Shape;106;p23"/>
          <p:cNvSpPr txBox="1">
            <a:spLocks noGrp="1"/>
          </p:cNvSpPr>
          <p:nvPr>
            <p:ph type="subTitle" idx="4"/>
          </p:nvPr>
        </p:nvSpPr>
        <p:spPr>
          <a:xfrm rot="-1287">
            <a:off x="2759475" y="2790992"/>
            <a:ext cx="1602600" cy="4251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1"/>
              </a:buClr>
              <a:buSzPts val="2100"/>
              <a:buFont typeface="Raleway Thin"/>
              <a:buNone/>
              <a:defRPr sz="1800">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07" name="Google Shape;107;p23"/>
          <p:cNvSpPr txBox="1">
            <a:spLocks noGrp="1"/>
          </p:cNvSpPr>
          <p:nvPr>
            <p:ph type="subTitle" idx="5"/>
          </p:nvPr>
        </p:nvSpPr>
        <p:spPr>
          <a:xfrm>
            <a:off x="4820825" y="32735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08" name="Google Shape;108;p23"/>
          <p:cNvSpPr txBox="1">
            <a:spLocks noGrp="1"/>
          </p:cNvSpPr>
          <p:nvPr>
            <p:ph type="subTitle" idx="6"/>
          </p:nvPr>
        </p:nvSpPr>
        <p:spPr>
          <a:xfrm rot="-1287">
            <a:off x="4796825" y="2790932"/>
            <a:ext cx="1602600" cy="42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Thin"/>
              <a:buNone/>
              <a:defRPr sz="1800">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09" name="Google Shape;109;p23"/>
          <p:cNvSpPr txBox="1">
            <a:spLocks noGrp="1"/>
          </p:cNvSpPr>
          <p:nvPr>
            <p:ph type="subTitle" idx="7"/>
          </p:nvPr>
        </p:nvSpPr>
        <p:spPr>
          <a:xfrm>
            <a:off x="6828275" y="32735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10" name="Google Shape;110;p23"/>
          <p:cNvSpPr txBox="1">
            <a:spLocks noGrp="1"/>
          </p:cNvSpPr>
          <p:nvPr>
            <p:ph type="subTitle" idx="8"/>
          </p:nvPr>
        </p:nvSpPr>
        <p:spPr>
          <a:xfrm rot="-1287">
            <a:off x="6804275" y="2790906"/>
            <a:ext cx="1602600" cy="42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Thin"/>
              <a:buNone/>
              <a:defRPr sz="1800">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CUSTOM_5">
    <p:spTree>
      <p:nvGrpSpPr>
        <p:cNvPr id="1" name="Shape 119"/>
        <p:cNvGrpSpPr/>
        <p:nvPr/>
      </p:nvGrpSpPr>
      <p:grpSpPr>
        <a:xfrm>
          <a:off x="0" y="0"/>
          <a:ext cx="0" cy="0"/>
          <a:chOff x="0" y="0"/>
          <a:chExt cx="0" cy="0"/>
        </a:xfrm>
      </p:grpSpPr>
      <p:sp>
        <p:nvSpPr>
          <p:cNvPr id="120" name="Google Shape;120;p25"/>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lgn="ctr">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ive columns">
  <p:cSld name="CUSTOM_23">
    <p:spTree>
      <p:nvGrpSpPr>
        <p:cNvPr id="1" name="Shape 127"/>
        <p:cNvGrpSpPr/>
        <p:nvPr/>
      </p:nvGrpSpPr>
      <p:grpSpPr>
        <a:xfrm>
          <a:off x="0" y="0"/>
          <a:ext cx="0" cy="0"/>
          <a:chOff x="0" y="0"/>
          <a:chExt cx="0" cy="0"/>
        </a:xfrm>
      </p:grpSpPr>
      <p:sp>
        <p:nvSpPr>
          <p:cNvPr id="128" name="Google Shape;128;p29"/>
          <p:cNvSpPr txBox="1">
            <a:spLocks noGrp="1"/>
          </p:cNvSpPr>
          <p:nvPr>
            <p:ph type="title"/>
          </p:nvPr>
        </p:nvSpPr>
        <p:spPr>
          <a:xfrm>
            <a:off x="713225" y="432825"/>
            <a:ext cx="7717500" cy="6123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9" name="Google Shape;129;p29"/>
          <p:cNvSpPr txBox="1">
            <a:spLocks noGrp="1"/>
          </p:cNvSpPr>
          <p:nvPr>
            <p:ph type="subTitle" idx="1"/>
          </p:nvPr>
        </p:nvSpPr>
        <p:spPr>
          <a:xfrm rot="-564">
            <a:off x="2435050" y="3617181"/>
            <a:ext cx="18288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30" name="Google Shape;130;p29"/>
          <p:cNvSpPr txBox="1">
            <a:spLocks noGrp="1"/>
          </p:cNvSpPr>
          <p:nvPr>
            <p:ph type="subTitle" idx="2"/>
          </p:nvPr>
        </p:nvSpPr>
        <p:spPr>
          <a:xfrm rot="-1128">
            <a:off x="2435050" y="3161865"/>
            <a:ext cx="1828800" cy="331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31" name="Google Shape;131;p29"/>
          <p:cNvSpPr txBox="1">
            <a:spLocks noGrp="1"/>
          </p:cNvSpPr>
          <p:nvPr>
            <p:ph type="subTitle" idx="3"/>
          </p:nvPr>
        </p:nvSpPr>
        <p:spPr>
          <a:xfrm rot="-564">
            <a:off x="4914025" y="3617181"/>
            <a:ext cx="18288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32" name="Google Shape;132;p29"/>
          <p:cNvSpPr txBox="1">
            <a:spLocks noGrp="1"/>
          </p:cNvSpPr>
          <p:nvPr>
            <p:ph type="subTitle" idx="4"/>
          </p:nvPr>
        </p:nvSpPr>
        <p:spPr>
          <a:xfrm rot="-1128">
            <a:off x="4914025" y="3161865"/>
            <a:ext cx="1828800" cy="331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33" name="Google Shape;133;p29"/>
          <p:cNvSpPr txBox="1">
            <a:spLocks noGrp="1"/>
          </p:cNvSpPr>
          <p:nvPr>
            <p:ph type="subTitle" idx="5"/>
          </p:nvPr>
        </p:nvSpPr>
        <p:spPr>
          <a:xfrm rot="-564">
            <a:off x="1206312" y="1979517"/>
            <a:ext cx="1828800" cy="5115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34" name="Google Shape;134;p29"/>
          <p:cNvSpPr txBox="1">
            <a:spLocks noGrp="1"/>
          </p:cNvSpPr>
          <p:nvPr>
            <p:ph type="subTitle" idx="6"/>
          </p:nvPr>
        </p:nvSpPr>
        <p:spPr>
          <a:xfrm rot="-1128">
            <a:off x="1206312" y="1524202"/>
            <a:ext cx="1828800" cy="331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35" name="Google Shape;135;p29"/>
          <p:cNvSpPr txBox="1">
            <a:spLocks noGrp="1"/>
          </p:cNvSpPr>
          <p:nvPr>
            <p:ph type="subTitle" idx="7"/>
          </p:nvPr>
        </p:nvSpPr>
        <p:spPr>
          <a:xfrm rot="-564">
            <a:off x="3651419" y="1979517"/>
            <a:ext cx="18288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36" name="Google Shape;136;p29"/>
          <p:cNvSpPr txBox="1">
            <a:spLocks noGrp="1"/>
          </p:cNvSpPr>
          <p:nvPr>
            <p:ph type="subTitle" idx="8"/>
          </p:nvPr>
        </p:nvSpPr>
        <p:spPr>
          <a:xfrm rot="-1128">
            <a:off x="3651419" y="1524202"/>
            <a:ext cx="1828800" cy="331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37" name="Google Shape;137;p29"/>
          <p:cNvSpPr txBox="1">
            <a:spLocks noGrp="1"/>
          </p:cNvSpPr>
          <p:nvPr>
            <p:ph type="subTitle" idx="9"/>
          </p:nvPr>
        </p:nvSpPr>
        <p:spPr>
          <a:xfrm rot="-564">
            <a:off x="6096775" y="1979517"/>
            <a:ext cx="18288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38" name="Google Shape;138;p29"/>
          <p:cNvSpPr txBox="1">
            <a:spLocks noGrp="1"/>
          </p:cNvSpPr>
          <p:nvPr>
            <p:ph type="subTitle" idx="13"/>
          </p:nvPr>
        </p:nvSpPr>
        <p:spPr>
          <a:xfrm rot="-1128">
            <a:off x="6096775" y="1526649"/>
            <a:ext cx="1828800" cy="331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19">
    <p:bg>
      <p:bgPr>
        <a:solidFill>
          <a:schemeClr val="accent2"/>
        </a:solidFill>
        <a:effectLst/>
      </p:bgPr>
    </p:bg>
    <p:spTree>
      <p:nvGrpSpPr>
        <p:cNvPr id="1" name="Shape 18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20">
    <p:bg>
      <p:bgPr>
        <a:solidFill>
          <a:schemeClr val="accent6"/>
        </a:solidFill>
        <a:effectLst/>
      </p:bgPr>
    </p:bg>
    <p:spTree>
      <p:nvGrpSpPr>
        <p:cNvPr id="1" name="Shape 185"/>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03776"/>
      </p:ext>
    </p:extLst>
  </p:cSld>
  <p:clrMapOvr>
    <a:masterClrMapping/>
  </p:clrMapOvr>
  <p:transition spd="slow" advClick="0" advTm="0">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0807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8520600" cy="5727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11700" y="1152475"/>
            <a:ext cx="8520600" cy="3416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4"/>
            <a:ext cx="2057400" cy="273844"/>
          </a:xfrm>
          <a:prstGeom prst="rect">
            <a:avLst/>
          </a:prstGeom>
        </p:spPr>
        <p:txBody>
          <a:bodyPr/>
          <a:lstStyle>
            <a:lvl1pPr>
              <a:defRPr/>
            </a:lvl1pPr>
          </a:lstStyle>
          <a:p>
            <a:pPr>
              <a:defRPr/>
            </a:pPr>
            <a:fld id="{95919AEC-6B0A-4FF5-8F8A-6DB9C2B24E98}" type="datetimeFigureOut">
              <a:rPr lang="en-US"/>
              <a:pPr>
                <a:defRPr/>
              </a:pPr>
              <a:t>25/09/2021</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lvl1pPr>
              <a:defRPr/>
            </a:lvl1pPr>
          </a:lstStyle>
          <a:p>
            <a:fld id="{4709B8F9-8E4F-4F8E-8F04-AB7B15A344C6}" type="slidenum">
              <a:rPr lang="en-US"/>
              <a:pPr/>
              <a:t>‹#›</a:t>
            </a:fld>
            <a:endParaRPr lang="en-US"/>
          </a:p>
        </p:txBody>
      </p:sp>
    </p:spTree>
    <p:extLst>
      <p:ext uri="{BB962C8B-B14F-4D97-AF65-F5344CB8AC3E}">
        <p14:creationId xmlns:p14="http://schemas.microsoft.com/office/powerpoint/2010/main" val="99873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觅知网">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2EEC785-8258-4085-BCB6-9C307FB26990}"/>
              </a:ext>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8316691"/>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rot="-242392">
            <a:off x="1686427" y="2182666"/>
            <a:ext cx="5808332" cy="841756"/>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 name="Google Shape;12;p3"/>
          <p:cNvSpPr txBox="1">
            <a:spLocks noGrp="1"/>
          </p:cNvSpPr>
          <p:nvPr>
            <p:ph type="title" idx="2" hasCustomPrompt="1"/>
          </p:nvPr>
        </p:nvSpPr>
        <p:spPr>
          <a:xfrm rot="519400">
            <a:off x="6430587" y="881470"/>
            <a:ext cx="1343404" cy="841181"/>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59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 name="Google Shape;13;p3"/>
          <p:cNvSpPr txBox="1">
            <a:spLocks noGrp="1"/>
          </p:cNvSpPr>
          <p:nvPr>
            <p:ph type="subTitle" idx="1"/>
          </p:nvPr>
        </p:nvSpPr>
        <p:spPr>
          <a:xfrm rot="-1016">
            <a:off x="3743325" y="3574581"/>
            <a:ext cx="4060800" cy="67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713225" y="432825"/>
            <a:ext cx="7717500" cy="1198200"/>
          </a:xfrm>
          <a:prstGeom prst="rect">
            <a:avLst/>
          </a:prstGeom>
          <a:noFill/>
        </p:spPr>
        <p:txBody>
          <a:bodyPr spcFirstLastPara="1" wrap="square" lIns="0" tIns="0" rIns="0" bIns="0"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 name="Google Shape;59;p15"/>
          <p:cNvSpPr txBox="1">
            <a:spLocks noGrp="1"/>
          </p:cNvSpPr>
          <p:nvPr>
            <p:ph type="subTitle" idx="1"/>
          </p:nvPr>
        </p:nvSpPr>
        <p:spPr>
          <a:xfrm rot="-490">
            <a:off x="1017340" y="3328566"/>
            <a:ext cx="2103000" cy="842400"/>
          </a:xfrm>
          <a:prstGeom prst="rect">
            <a:avLst/>
          </a:prstGeom>
          <a:noFill/>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60" name="Google Shape;60;p15"/>
          <p:cNvSpPr txBox="1">
            <a:spLocks noGrp="1"/>
          </p:cNvSpPr>
          <p:nvPr>
            <p:ph type="subTitle" idx="2"/>
          </p:nvPr>
        </p:nvSpPr>
        <p:spPr>
          <a:xfrm rot="-981">
            <a:off x="969270" y="2881311"/>
            <a:ext cx="2103000" cy="331200"/>
          </a:xfrm>
          <a:prstGeom prst="rect">
            <a:avLst/>
          </a:prstGeom>
          <a:noFill/>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61" name="Google Shape;61;p15"/>
          <p:cNvSpPr txBox="1">
            <a:spLocks noGrp="1"/>
          </p:cNvSpPr>
          <p:nvPr>
            <p:ph type="subTitle" idx="3"/>
          </p:nvPr>
        </p:nvSpPr>
        <p:spPr>
          <a:xfrm rot="-220362">
            <a:off x="3547135" y="2778111"/>
            <a:ext cx="2102819" cy="842333"/>
          </a:xfrm>
          <a:prstGeom prst="rect">
            <a:avLst/>
          </a:prstGeom>
          <a:noFill/>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62" name="Google Shape;62;p15"/>
          <p:cNvSpPr txBox="1">
            <a:spLocks noGrp="1"/>
          </p:cNvSpPr>
          <p:nvPr>
            <p:ph type="subTitle" idx="4"/>
          </p:nvPr>
        </p:nvSpPr>
        <p:spPr>
          <a:xfrm rot="-220852">
            <a:off x="3454245" y="2335363"/>
            <a:ext cx="2102838" cy="331285"/>
          </a:xfrm>
          <a:prstGeom prst="rect">
            <a:avLst/>
          </a:prstGeom>
          <a:noFill/>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63" name="Google Shape;63;p15"/>
          <p:cNvSpPr txBox="1">
            <a:spLocks noGrp="1"/>
          </p:cNvSpPr>
          <p:nvPr>
            <p:ph type="subTitle" idx="5"/>
          </p:nvPr>
        </p:nvSpPr>
        <p:spPr>
          <a:xfrm rot="-490">
            <a:off x="6018485" y="3328566"/>
            <a:ext cx="2103000" cy="842400"/>
          </a:xfrm>
          <a:prstGeom prst="rect">
            <a:avLst/>
          </a:prstGeom>
          <a:noFill/>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64" name="Google Shape;64;p15"/>
          <p:cNvSpPr txBox="1">
            <a:spLocks noGrp="1"/>
          </p:cNvSpPr>
          <p:nvPr>
            <p:ph type="subTitle" idx="6"/>
          </p:nvPr>
        </p:nvSpPr>
        <p:spPr>
          <a:xfrm rot="-981">
            <a:off x="5970415" y="2881311"/>
            <a:ext cx="2103000" cy="331200"/>
          </a:xfrm>
          <a:prstGeom prst="rect">
            <a:avLst/>
          </a:prstGeom>
          <a:noFill/>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extLst>
      <p:ext uri="{BB962C8B-B14F-4D97-AF65-F5344CB8AC3E}">
        <p14:creationId xmlns:p14="http://schemas.microsoft.com/office/powerpoint/2010/main" val="4291884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5"/>
          <p:cNvSpPr/>
          <p:nvPr/>
        </p:nvSpPr>
        <p:spPr>
          <a:xfrm>
            <a:off x="3797450" y="3000900"/>
            <a:ext cx="117050" cy="112300"/>
          </a:xfrm>
          <a:custGeom>
            <a:avLst/>
            <a:gdLst/>
            <a:ahLst/>
            <a:cxnLst/>
            <a:rect l="l" t="t" r="r" b="b"/>
            <a:pathLst>
              <a:path w="4682" h="4492" extrusionOk="0">
                <a:moveTo>
                  <a:pt x="2356" y="1"/>
                </a:moveTo>
                <a:cubicBezTo>
                  <a:pt x="2075" y="1"/>
                  <a:pt x="1794" y="115"/>
                  <a:pt x="1581" y="343"/>
                </a:cubicBezTo>
                <a:lnTo>
                  <a:pt x="426" y="1467"/>
                </a:lnTo>
                <a:cubicBezTo>
                  <a:pt x="0" y="1893"/>
                  <a:pt x="0" y="2592"/>
                  <a:pt x="426" y="3017"/>
                </a:cubicBezTo>
                <a:lnTo>
                  <a:pt x="1581" y="4172"/>
                </a:lnTo>
                <a:cubicBezTo>
                  <a:pt x="1794" y="4385"/>
                  <a:pt x="2075" y="4492"/>
                  <a:pt x="2356" y="4492"/>
                </a:cubicBezTo>
                <a:cubicBezTo>
                  <a:pt x="2637" y="4492"/>
                  <a:pt x="2918" y="4385"/>
                  <a:pt x="3131" y="4172"/>
                </a:cubicBezTo>
                <a:lnTo>
                  <a:pt x="4256" y="3017"/>
                </a:lnTo>
                <a:cubicBezTo>
                  <a:pt x="4681" y="2592"/>
                  <a:pt x="4681" y="1893"/>
                  <a:pt x="4256" y="1467"/>
                </a:cubicBezTo>
                <a:lnTo>
                  <a:pt x="3131" y="343"/>
                </a:lnTo>
                <a:cubicBezTo>
                  <a:pt x="2918" y="115"/>
                  <a:pt x="2637" y="1"/>
                  <a:pt x="2356" y="1"/>
                </a:cubicBezTo>
                <a:close/>
              </a:path>
            </a:pathLst>
          </a:custGeom>
          <a:solidFill>
            <a:schemeClr val="accent2"/>
          </a:solidFill>
          <a:ln w="11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5"/>
          <p:cNvSpPr txBox="1">
            <a:spLocks noGrp="1"/>
          </p:cNvSpPr>
          <p:nvPr>
            <p:ph type="title"/>
          </p:nvPr>
        </p:nvSpPr>
        <p:spPr>
          <a:xfrm>
            <a:off x="713225" y="432816"/>
            <a:ext cx="6602100" cy="1198200"/>
          </a:xfrm>
          <a:prstGeom prst="rect">
            <a:avLst/>
          </a:prstGeom>
        </p:spPr>
        <p:txBody>
          <a:bodyPr spcFirstLastPara="1" wrap="square" lIns="0" tIns="0" rIns="0" bIns="0" anchor="t" anchorCtr="0">
            <a:noAutofit/>
          </a:bodyPr>
          <a:lstStyle>
            <a:lvl1pPr lvl="0">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subTitle" idx="1"/>
          </p:nvPr>
        </p:nvSpPr>
        <p:spPr>
          <a:xfrm rot="-231771">
            <a:off x="1276640" y="3336682"/>
            <a:ext cx="2743132" cy="84251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21" name="Google Shape;21;p5"/>
          <p:cNvSpPr txBox="1">
            <a:spLocks noGrp="1"/>
          </p:cNvSpPr>
          <p:nvPr>
            <p:ph type="subTitle" idx="2"/>
          </p:nvPr>
        </p:nvSpPr>
        <p:spPr>
          <a:xfrm rot="-231771">
            <a:off x="1228570" y="2881104"/>
            <a:ext cx="2743132" cy="331345"/>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22" name="Google Shape;22;p5"/>
          <p:cNvSpPr txBox="1">
            <a:spLocks noGrp="1"/>
          </p:cNvSpPr>
          <p:nvPr>
            <p:ph type="subTitle" idx="3"/>
          </p:nvPr>
        </p:nvSpPr>
        <p:spPr>
          <a:xfrm rot="377090">
            <a:off x="5111935" y="3335489"/>
            <a:ext cx="2743187" cy="842383"/>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23" name="Google Shape;23;p5"/>
          <p:cNvSpPr txBox="1">
            <a:spLocks noGrp="1"/>
          </p:cNvSpPr>
          <p:nvPr>
            <p:ph type="subTitle" idx="4"/>
          </p:nvPr>
        </p:nvSpPr>
        <p:spPr>
          <a:xfrm rot="377090">
            <a:off x="5189900" y="2882566"/>
            <a:ext cx="2743187" cy="331427"/>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rot="-268314">
            <a:off x="1121330" y="1698617"/>
            <a:ext cx="3224316" cy="1884366"/>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8" name="Google Shape;28;p7"/>
          <p:cNvSpPr txBox="1">
            <a:spLocks noGrp="1"/>
          </p:cNvSpPr>
          <p:nvPr>
            <p:ph type="subTitle" idx="1"/>
          </p:nvPr>
        </p:nvSpPr>
        <p:spPr>
          <a:xfrm>
            <a:off x="4798450" y="1160250"/>
            <a:ext cx="2663400" cy="28833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713225" y="450150"/>
            <a:ext cx="7717500" cy="40908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311700" y="1106125"/>
            <a:ext cx="8520600" cy="19635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8" name="Google Shape;38;p11"/>
          <p:cNvSpPr txBox="1">
            <a:spLocks noGrp="1"/>
          </p:cNvSpPr>
          <p:nvPr>
            <p:ph type="subTitle" idx="1"/>
          </p:nvPr>
        </p:nvSpPr>
        <p:spPr>
          <a:xfrm>
            <a:off x="5268375" y="4091425"/>
            <a:ext cx="2026800" cy="79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Font typeface="Open Sans"/>
              <a:buNone/>
              <a:defRPr>
                <a:solidFill>
                  <a:schemeClr val="accent5"/>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rot="1665">
            <a:off x="4203128" y="3844889"/>
            <a:ext cx="3097200" cy="363900"/>
          </a:xfrm>
          <a:prstGeom prst="rect">
            <a:avLst/>
          </a:prstGeom>
        </p:spPr>
        <p:txBody>
          <a:bodyPr spcFirstLastPara="1" wrap="square" lIns="0" tIns="0" rIns="0" bIns="0" anchor="ctr" anchorCtr="0">
            <a:noAutofit/>
          </a:bodyPr>
          <a:lstStyle>
            <a:lvl1pPr lvl="0" algn="ctr">
              <a:spcBef>
                <a:spcPts val="0"/>
              </a:spcBef>
              <a:spcAft>
                <a:spcPts val="0"/>
              </a:spcAft>
              <a:buSzPts val="2100"/>
              <a:buNone/>
              <a:defRPr sz="1800">
                <a:solidFill>
                  <a:schemeClr val="accent5"/>
                </a:solidFill>
              </a:defRPr>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endParaRPr/>
          </a:p>
        </p:txBody>
      </p:sp>
      <p:sp>
        <p:nvSpPr>
          <p:cNvPr id="56" name="Google Shape;56;p14"/>
          <p:cNvSpPr txBox="1">
            <a:spLocks noGrp="1"/>
          </p:cNvSpPr>
          <p:nvPr>
            <p:ph type="subTitle" idx="1"/>
          </p:nvPr>
        </p:nvSpPr>
        <p:spPr>
          <a:xfrm rot="112642">
            <a:off x="2172806" y="1218951"/>
            <a:ext cx="4340630" cy="2245803"/>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2800"/>
              <a:buNone/>
              <a:defRPr sz="2800">
                <a:solidFill>
                  <a:schemeClr val="accent1"/>
                </a:solidFill>
              </a:defRPr>
            </a:lvl1pPr>
            <a:lvl2pPr lvl="1" algn="r" rtl="0">
              <a:lnSpc>
                <a:spcPct val="100000"/>
              </a:lnSpc>
              <a:spcBef>
                <a:spcPts val="0"/>
              </a:spcBef>
              <a:spcAft>
                <a:spcPts val="0"/>
              </a:spcAft>
              <a:buClr>
                <a:schemeClr val="accent1"/>
              </a:buClr>
              <a:buSzPts val="2800"/>
              <a:buNone/>
              <a:defRPr sz="2800">
                <a:solidFill>
                  <a:schemeClr val="accent1"/>
                </a:solidFill>
              </a:defRPr>
            </a:lvl2pPr>
            <a:lvl3pPr lvl="2" algn="r" rtl="0">
              <a:lnSpc>
                <a:spcPct val="100000"/>
              </a:lnSpc>
              <a:spcBef>
                <a:spcPts val="0"/>
              </a:spcBef>
              <a:spcAft>
                <a:spcPts val="0"/>
              </a:spcAft>
              <a:buClr>
                <a:schemeClr val="accent1"/>
              </a:buClr>
              <a:buSzPts val="2800"/>
              <a:buNone/>
              <a:defRPr sz="2800">
                <a:solidFill>
                  <a:schemeClr val="accent1"/>
                </a:solidFill>
              </a:defRPr>
            </a:lvl3pPr>
            <a:lvl4pPr lvl="3" algn="r" rtl="0">
              <a:lnSpc>
                <a:spcPct val="100000"/>
              </a:lnSpc>
              <a:spcBef>
                <a:spcPts val="0"/>
              </a:spcBef>
              <a:spcAft>
                <a:spcPts val="0"/>
              </a:spcAft>
              <a:buClr>
                <a:schemeClr val="accent1"/>
              </a:buClr>
              <a:buSzPts val="2800"/>
              <a:buNone/>
              <a:defRPr sz="2800">
                <a:solidFill>
                  <a:schemeClr val="accent1"/>
                </a:solidFill>
              </a:defRPr>
            </a:lvl4pPr>
            <a:lvl5pPr lvl="4" algn="r" rtl="0">
              <a:lnSpc>
                <a:spcPct val="100000"/>
              </a:lnSpc>
              <a:spcBef>
                <a:spcPts val="0"/>
              </a:spcBef>
              <a:spcAft>
                <a:spcPts val="0"/>
              </a:spcAft>
              <a:buClr>
                <a:schemeClr val="accent1"/>
              </a:buClr>
              <a:buSzPts val="2800"/>
              <a:buNone/>
              <a:defRPr sz="2800">
                <a:solidFill>
                  <a:schemeClr val="accent1"/>
                </a:solidFill>
              </a:defRPr>
            </a:lvl5pPr>
            <a:lvl6pPr lvl="5" algn="r" rtl="0">
              <a:lnSpc>
                <a:spcPct val="100000"/>
              </a:lnSpc>
              <a:spcBef>
                <a:spcPts val="0"/>
              </a:spcBef>
              <a:spcAft>
                <a:spcPts val="0"/>
              </a:spcAft>
              <a:buClr>
                <a:schemeClr val="accent1"/>
              </a:buClr>
              <a:buSzPts val="2800"/>
              <a:buNone/>
              <a:defRPr sz="2800">
                <a:solidFill>
                  <a:schemeClr val="accent1"/>
                </a:solidFill>
              </a:defRPr>
            </a:lvl6pPr>
            <a:lvl7pPr lvl="6" algn="r" rtl="0">
              <a:lnSpc>
                <a:spcPct val="100000"/>
              </a:lnSpc>
              <a:spcBef>
                <a:spcPts val="0"/>
              </a:spcBef>
              <a:spcAft>
                <a:spcPts val="0"/>
              </a:spcAft>
              <a:buClr>
                <a:schemeClr val="accent1"/>
              </a:buClr>
              <a:buSzPts val="2800"/>
              <a:buNone/>
              <a:defRPr sz="2800">
                <a:solidFill>
                  <a:schemeClr val="accent1"/>
                </a:solidFill>
              </a:defRPr>
            </a:lvl7pPr>
            <a:lvl8pPr lvl="7" algn="r" rtl="0">
              <a:lnSpc>
                <a:spcPct val="100000"/>
              </a:lnSpc>
              <a:spcBef>
                <a:spcPts val="0"/>
              </a:spcBef>
              <a:spcAft>
                <a:spcPts val="0"/>
              </a:spcAft>
              <a:buClr>
                <a:schemeClr val="accent1"/>
              </a:buClr>
              <a:buSzPts val="2800"/>
              <a:buNone/>
              <a:defRPr sz="2800">
                <a:solidFill>
                  <a:schemeClr val="accent1"/>
                </a:solidFill>
              </a:defRPr>
            </a:lvl8pPr>
            <a:lvl9pPr lvl="8" algn="r" rtl="0">
              <a:lnSpc>
                <a:spcPct val="100000"/>
              </a:lnSpc>
              <a:spcBef>
                <a:spcPts val="0"/>
              </a:spcBef>
              <a:spcAft>
                <a:spcPts val="0"/>
              </a:spcAft>
              <a:buClr>
                <a:schemeClr val="accent1"/>
              </a:buClr>
              <a:buSzPts val="2800"/>
              <a:buNone/>
              <a:defRPr sz="2800">
                <a:solidFill>
                  <a:schemeClr val="accen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1">
  <p:cSld name="CUSTOM_14">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rot="-370442">
            <a:off x="1358504" y="1950006"/>
            <a:ext cx="5620701" cy="1098080"/>
          </a:xfrm>
          <a:prstGeom prst="rect">
            <a:avLst/>
          </a:prstGeom>
        </p:spPr>
        <p:txBody>
          <a:bodyPr spcFirstLastPara="1" wrap="square" lIns="0" tIns="0" rIns="0" bIns="0" anchor="b" anchorCtr="0">
            <a:noAutofit/>
          </a:bodyPr>
          <a:lstStyle>
            <a:lvl1pPr lvl="0" algn="ctr" rtl="0">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7" name="Google Shape;67;p16"/>
          <p:cNvSpPr txBox="1">
            <a:spLocks noGrp="1"/>
          </p:cNvSpPr>
          <p:nvPr>
            <p:ph type="title" idx="2" hasCustomPrompt="1"/>
          </p:nvPr>
        </p:nvSpPr>
        <p:spPr>
          <a:xfrm rot="519400">
            <a:off x="6354387" y="2786470"/>
            <a:ext cx="1343404" cy="841181"/>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5900"/>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
        <p:nvSpPr>
          <p:cNvPr id="68" name="Google Shape;68;p16"/>
          <p:cNvSpPr txBox="1">
            <a:spLocks noGrp="1"/>
          </p:cNvSpPr>
          <p:nvPr>
            <p:ph type="subTitle" idx="1"/>
          </p:nvPr>
        </p:nvSpPr>
        <p:spPr>
          <a:xfrm rot="-832">
            <a:off x="3067050" y="3575406"/>
            <a:ext cx="3718200" cy="598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accent1"/>
              </a:buClr>
              <a:buSzPts val="2800"/>
              <a:buFont typeface="Raleway Thin"/>
              <a:buNone/>
              <a:defRPr sz="2800">
                <a:solidFill>
                  <a:schemeClr val="accent1"/>
                </a:solidFill>
                <a:latin typeface="Raleway Thin"/>
                <a:ea typeface="Raleway Thin"/>
                <a:cs typeface="Raleway Thin"/>
                <a:sym typeface="Raleway Thi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7" r:id="rId6"/>
    <p:sldLayoutId id="2147483658" r:id="rId7"/>
    <p:sldLayoutId id="2147483660" r:id="rId8"/>
    <p:sldLayoutId id="2147483662" r:id="rId9"/>
    <p:sldLayoutId id="2147483668" r:id="rId10"/>
    <p:sldLayoutId id="2147483669" r:id="rId11"/>
    <p:sldLayoutId id="2147483671" r:id="rId12"/>
    <p:sldLayoutId id="2147483675" r:id="rId13"/>
    <p:sldLayoutId id="2147483686" r:id="rId14"/>
    <p:sldLayoutId id="2147483687" r:id="rId15"/>
    <p:sldLayoutId id="2147483690" r:id="rId16"/>
    <p:sldLayoutId id="2147483691" r:id="rId17"/>
    <p:sldLayoutId id="2147483692" r:id="rId18"/>
    <p:sldLayoutId id="2147483695" r:id="rId19"/>
    <p:sldLayoutId id="2147483696"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png"/><Relationship Id="rId18" Type="http://schemas.openxmlformats.org/officeDocument/2006/relationships/image" Target="../media/image7.png"/><Relationship Id="rId3" Type="http://schemas.openxmlformats.org/officeDocument/2006/relationships/tags" Target="../tags/tag3.xml"/><Relationship Id="rId21" Type="http://schemas.openxmlformats.org/officeDocument/2006/relationships/image" Target="../media/image10.png"/><Relationship Id="rId7" Type="http://schemas.openxmlformats.org/officeDocument/2006/relationships/tags" Target="../tags/tag7.xml"/><Relationship Id="rId12" Type="http://schemas.openxmlformats.org/officeDocument/2006/relationships/image" Target="../media/image1.jpg"/><Relationship Id="rId17" Type="http://schemas.openxmlformats.org/officeDocument/2006/relationships/image" Target="../media/image6.png"/><Relationship Id="rId2" Type="http://schemas.openxmlformats.org/officeDocument/2006/relationships/tags" Target="../tags/tag2.xml"/><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1.xml"/><Relationship Id="rId5" Type="http://schemas.openxmlformats.org/officeDocument/2006/relationships/tags" Target="../tags/tag5.xml"/><Relationship Id="rId15" Type="http://schemas.openxmlformats.org/officeDocument/2006/relationships/image" Target="../media/image4.png"/><Relationship Id="rId10" Type="http://schemas.openxmlformats.org/officeDocument/2006/relationships/slideLayout" Target="../slideLayouts/slideLayout16.xml"/><Relationship Id="rId19" Type="http://schemas.openxmlformats.org/officeDocument/2006/relationships/image" Target="../media/image8.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docs.google.com/spreadsheets/d/10jZkzcZb0wWZNM3ig379vJr16QpPoCXv7kNBE5wQsEw/copy"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bg "/>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A_1"/>
          <p:cNvPicPr>
            <a:picLocks noChangeAspect="1"/>
          </p:cNvPicPr>
          <p:nvPr>
            <p:custDataLst>
              <p:tags r:id="rId2"/>
            </p:custDataLst>
          </p:nvPr>
        </p:nvPicPr>
        <p:blipFill rotWithShape="1">
          <a:blip r:embed="rId13">
            <a:extLst>
              <a:ext uri="{28A0092B-C50C-407E-A947-70E740481C1C}">
                <a14:useLocalDpi xmlns:a14="http://schemas.microsoft.com/office/drawing/2010/main" val="0"/>
              </a:ext>
            </a:extLst>
          </a:blip>
          <a:srcRect l="8541" t="35741" r="76042" b="33519"/>
          <a:stretch/>
        </p:blipFill>
        <p:spPr>
          <a:xfrm>
            <a:off x="781050" y="1838325"/>
            <a:ext cx="1409700" cy="1581150"/>
          </a:xfrm>
          <a:prstGeom prst="rect">
            <a:avLst/>
          </a:prstGeom>
        </p:spPr>
      </p:pic>
      <p:pic>
        <p:nvPicPr>
          <p:cNvPr id="4" name="PA_2"/>
          <p:cNvPicPr>
            <a:picLocks noChangeAspect="1"/>
          </p:cNvPicPr>
          <p:nvPr>
            <p:custDataLst>
              <p:tags r:id="rId3"/>
            </p:custDataLst>
          </p:nvPr>
        </p:nvPicPr>
        <p:blipFill rotWithShape="1">
          <a:blip r:embed="rId14">
            <a:extLst>
              <a:ext uri="{28A0092B-C50C-407E-A947-70E740481C1C}">
                <a14:useLocalDpi xmlns:a14="http://schemas.microsoft.com/office/drawing/2010/main" val="0"/>
              </a:ext>
            </a:extLst>
          </a:blip>
          <a:srcRect l="19479" t="9259" r="56875" b="50556"/>
          <a:stretch/>
        </p:blipFill>
        <p:spPr>
          <a:xfrm>
            <a:off x="1781176" y="476251"/>
            <a:ext cx="2162175" cy="2066925"/>
          </a:xfrm>
          <a:prstGeom prst="rect">
            <a:avLst/>
          </a:prstGeom>
        </p:spPr>
      </p:pic>
      <p:pic>
        <p:nvPicPr>
          <p:cNvPr id="5" name="PA_3"/>
          <p:cNvPicPr>
            <a:picLocks noChangeAspect="1"/>
          </p:cNvPicPr>
          <p:nvPr>
            <p:custDataLst>
              <p:tags r:id="rId4"/>
            </p:custDataLst>
          </p:nvPr>
        </p:nvPicPr>
        <p:blipFill rotWithShape="1">
          <a:blip r:embed="rId15">
            <a:extLst>
              <a:ext uri="{28A0092B-C50C-407E-A947-70E740481C1C}">
                <a14:useLocalDpi xmlns:a14="http://schemas.microsoft.com/office/drawing/2010/main" val="0"/>
              </a:ext>
            </a:extLst>
          </a:blip>
          <a:srcRect l="37500" t="7407" r="44479" b="52037"/>
          <a:stretch/>
        </p:blipFill>
        <p:spPr>
          <a:xfrm>
            <a:off x="3429001" y="381001"/>
            <a:ext cx="1647825" cy="2085975"/>
          </a:xfrm>
          <a:prstGeom prst="rect">
            <a:avLst/>
          </a:prstGeom>
        </p:spPr>
      </p:pic>
      <p:pic>
        <p:nvPicPr>
          <p:cNvPr id="6" name="PA_4"/>
          <p:cNvPicPr>
            <a:picLocks noChangeAspect="1"/>
          </p:cNvPicPr>
          <p:nvPr>
            <p:custDataLst>
              <p:tags r:id="rId5"/>
            </p:custDataLst>
          </p:nvPr>
        </p:nvPicPr>
        <p:blipFill rotWithShape="1">
          <a:blip r:embed="rId16">
            <a:extLst>
              <a:ext uri="{28A0092B-C50C-407E-A947-70E740481C1C}">
                <a14:useLocalDpi xmlns:a14="http://schemas.microsoft.com/office/drawing/2010/main" val="0"/>
              </a:ext>
            </a:extLst>
          </a:blip>
          <a:srcRect l="52396" t="15926" r="33646" b="54630"/>
          <a:stretch/>
        </p:blipFill>
        <p:spPr>
          <a:xfrm>
            <a:off x="4791075" y="819151"/>
            <a:ext cx="1276350" cy="1514475"/>
          </a:xfrm>
          <a:prstGeom prst="rect">
            <a:avLst/>
          </a:prstGeom>
        </p:spPr>
      </p:pic>
      <p:pic>
        <p:nvPicPr>
          <p:cNvPr id="8" name="PA_6"/>
          <p:cNvPicPr>
            <a:picLocks noChangeAspect="1"/>
          </p:cNvPicPr>
          <p:nvPr>
            <p:custDataLst>
              <p:tags r:id="rId6"/>
            </p:custDataLst>
          </p:nvPr>
        </p:nvPicPr>
        <p:blipFill rotWithShape="1">
          <a:blip r:embed="rId17">
            <a:extLst>
              <a:ext uri="{28A0092B-C50C-407E-A947-70E740481C1C}">
                <a14:useLocalDpi xmlns:a14="http://schemas.microsoft.com/office/drawing/2010/main" val="0"/>
              </a:ext>
            </a:extLst>
          </a:blip>
          <a:srcRect l="78333" t="27408" r="7708" b="42222"/>
          <a:stretch/>
        </p:blipFill>
        <p:spPr>
          <a:xfrm>
            <a:off x="7162800" y="1409700"/>
            <a:ext cx="1276350" cy="1562100"/>
          </a:xfrm>
          <a:prstGeom prst="rect">
            <a:avLst/>
          </a:prstGeom>
        </p:spPr>
      </p:pic>
      <p:pic>
        <p:nvPicPr>
          <p:cNvPr id="7" name="PA_5"/>
          <p:cNvPicPr>
            <a:picLocks noChangeAspect="1"/>
          </p:cNvPicPr>
          <p:nvPr>
            <p:custDataLst>
              <p:tags r:id="rId7"/>
            </p:custDataLst>
          </p:nvPr>
        </p:nvPicPr>
        <p:blipFill rotWithShape="1">
          <a:blip r:embed="rId18">
            <a:extLst>
              <a:ext uri="{28A0092B-C50C-407E-A947-70E740481C1C}">
                <a14:useLocalDpi xmlns:a14="http://schemas.microsoft.com/office/drawing/2010/main" val="0"/>
              </a:ext>
            </a:extLst>
          </a:blip>
          <a:srcRect l="63750" t="14444" r="19688" b="50000"/>
          <a:stretch/>
        </p:blipFill>
        <p:spPr>
          <a:xfrm>
            <a:off x="5829301" y="742950"/>
            <a:ext cx="1514475" cy="1828800"/>
          </a:xfrm>
          <a:prstGeom prst="rect">
            <a:avLst/>
          </a:prstGeom>
        </p:spPr>
      </p:pic>
      <p:pic>
        <p:nvPicPr>
          <p:cNvPr id="9" name="PA_kids_shadow" hidden="1"/>
          <p:cNvPicPr>
            <a:picLocks noChangeAspect="1"/>
          </p:cNvPicPr>
          <p:nvPr>
            <p:custDataLst>
              <p:tags r:id="rId8"/>
            </p:custDataLst>
          </p:nvPr>
        </p:nvPicPr>
        <p:blipFill>
          <a:blip r:embed="rId1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0" name="PA_mask "/>
          <p:cNvPicPr>
            <a:picLocks noChangeAspect="1"/>
          </p:cNvPicPr>
          <p:nvPr>
            <p:custDataLst>
              <p:tags r:id="rId9"/>
            </p:custDataLst>
          </p:nvPr>
        </p:nvPicPr>
        <p:blipFill>
          <a:blip r:embed="rId2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21" name="组合 454"/>
          <p:cNvGrpSpPr/>
          <p:nvPr/>
        </p:nvGrpSpPr>
        <p:grpSpPr>
          <a:xfrm>
            <a:off x="751093" y="-44292"/>
            <a:ext cx="749168" cy="1649267"/>
            <a:chOff x="5003800" y="1020763"/>
            <a:chExt cx="2166938" cy="4770437"/>
          </a:xfrm>
        </p:grpSpPr>
        <p:sp>
          <p:nvSpPr>
            <p:cNvPr id="22" name="Freeform 437"/>
            <p:cNvSpPr/>
            <p:nvPr/>
          </p:nvSpPr>
          <p:spPr bwMode="auto">
            <a:xfrm>
              <a:off x="5003800" y="5121275"/>
              <a:ext cx="2163763" cy="669925"/>
            </a:xfrm>
            <a:custGeom>
              <a:avLst/>
              <a:gdLst>
                <a:gd name="T0" fmla="*/ 3 w 508"/>
                <a:gd name="T1" fmla="*/ 0 h 158"/>
                <a:gd name="T2" fmla="*/ 3 w 508"/>
                <a:gd name="T3" fmla="*/ 57 h 158"/>
                <a:gd name="T4" fmla="*/ 147 w 508"/>
                <a:gd name="T5" fmla="*/ 155 h 158"/>
                <a:gd name="T6" fmla="*/ 499 w 508"/>
                <a:gd name="T7" fmla="*/ 51 h 158"/>
                <a:gd name="T8" fmla="*/ 506 w 508"/>
                <a:gd name="T9" fmla="*/ 2 h 158"/>
              </a:gdLst>
              <a:ahLst/>
              <a:cxnLst>
                <a:cxn ang="0">
                  <a:pos x="T0" y="T1"/>
                </a:cxn>
                <a:cxn ang="0">
                  <a:pos x="T2" y="T3"/>
                </a:cxn>
                <a:cxn ang="0">
                  <a:pos x="T4" y="T5"/>
                </a:cxn>
                <a:cxn ang="0">
                  <a:pos x="T6" y="T7"/>
                </a:cxn>
                <a:cxn ang="0">
                  <a:pos x="T8" y="T9"/>
                </a:cxn>
              </a:cxnLst>
              <a:rect l="0" t="0" r="r" b="b"/>
              <a:pathLst>
                <a:path w="508" h="158">
                  <a:moveTo>
                    <a:pt x="3" y="0"/>
                  </a:moveTo>
                  <a:cubicBezTo>
                    <a:pt x="3" y="0"/>
                    <a:pt x="0" y="41"/>
                    <a:pt x="3" y="57"/>
                  </a:cubicBezTo>
                  <a:cubicBezTo>
                    <a:pt x="6" y="72"/>
                    <a:pt x="128" y="153"/>
                    <a:pt x="147" y="155"/>
                  </a:cubicBezTo>
                  <a:cubicBezTo>
                    <a:pt x="165" y="158"/>
                    <a:pt x="490" y="64"/>
                    <a:pt x="499" y="51"/>
                  </a:cubicBezTo>
                  <a:cubicBezTo>
                    <a:pt x="508" y="37"/>
                    <a:pt x="506" y="2"/>
                    <a:pt x="506" y="2"/>
                  </a:cubicBezTo>
                </a:path>
              </a:pathLst>
            </a:custGeom>
            <a:solidFill>
              <a:srgbClr val="7468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5" name="Freeform 438"/>
            <p:cNvSpPr/>
            <p:nvPr/>
          </p:nvSpPr>
          <p:spPr bwMode="auto">
            <a:xfrm>
              <a:off x="5016500" y="5005388"/>
              <a:ext cx="860425" cy="585788"/>
            </a:xfrm>
            <a:custGeom>
              <a:avLst/>
              <a:gdLst>
                <a:gd name="T0" fmla="*/ 0 w 202"/>
                <a:gd name="T1" fmla="*/ 27 h 138"/>
                <a:gd name="T2" fmla="*/ 148 w 202"/>
                <a:gd name="T3" fmla="*/ 135 h 138"/>
                <a:gd name="T4" fmla="*/ 202 w 202"/>
                <a:gd name="T5" fmla="*/ 121 h 138"/>
                <a:gd name="T6" fmla="*/ 116 w 202"/>
                <a:gd name="T7" fmla="*/ 0 h 138"/>
                <a:gd name="T8" fmla="*/ 0 w 202"/>
                <a:gd name="T9" fmla="*/ 27 h 138"/>
              </a:gdLst>
              <a:ahLst/>
              <a:cxnLst>
                <a:cxn ang="0">
                  <a:pos x="T0" y="T1"/>
                </a:cxn>
                <a:cxn ang="0">
                  <a:pos x="T2" y="T3"/>
                </a:cxn>
                <a:cxn ang="0">
                  <a:pos x="T4" y="T5"/>
                </a:cxn>
                <a:cxn ang="0">
                  <a:pos x="T6" y="T7"/>
                </a:cxn>
                <a:cxn ang="0">
                  <a:pos x="T8" y="T9"/>
                </a:cxn>
              </a:cxnLst>
              <a:rect l="0" t="0" r="r" b="b"/>
              <a:pathLst>
                <a:path w="202" h="138">
                  <a:moveTo>
                    <a:pt x="0" y="27"/>
                  </a:moveTo>
                  <a:cubicBezTo>
                    <a:pt x="0" y="43"/>
                    <a:pt x="129" y="138"/>
                    <a:pt x="148" y="135"/>
                  </a:cubicBezTo>
                  <a:cubicBezTo>
                    <a:pt x="152" y="134"/>
                    <a:pt x="173" y="129"/>
                    <a:pt x="202" y="121"/>
                  </a:cubicBezTo>
                  <a:cubicBezTo>
                    <a:pt x="116" y="0"/>
                    <a:pt x="116" y="0"/>
                    <a:pt x="116" y="0"/>
                  </a:cubicBezTo>
                  <a:cubicBezTo>
                    <a:pt x="52" y="15"/>
                    <a:pt x="0" y="27"/>
                    <a:pt x="0" y="27"/>
                  </a:cubicBezTo>
                  <a:close/>
                </a:path>
              </a:pathLst>
            </a:custGeom>
            <a:solidFill>
              <a:srgbClr val="DE2B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6" name="Freeform 439"/>
            <p:cNvSpPr/>
            <p:nvPr/>
          </p:nvSpPr>
          <p:spPr bwMode="auto">
            <a:xfrm>
              <a:off x="5510213" y="4895850"/>
              <a:ext cx="1252538" cy="623888"/>
            </a:xfrm>
            <a:custGeom>
              <a:avLst/>
              <a:gdLst>
                <a:gd name="T0" fmla="*/ 0 w 294"/>
                <a:gd name="T1" fmla="*/ 26 h 147"/>
                <a:gd name="T2" fmla="*/ 86 w 294"/>
                <a:gd name="T3" fmla="*/ 147 h 147"/>
                <a:gd name="T4" fmla="*/ 294 w 294"/>
                <a:gd name="T5" fmla="*/ 89 h 147"/>
                <a:gd name="T6" fmla="*/ 117 w 294"/>
                <a:gd name="T7" fmla="*/ 0 h 147"/>
                <a:gd name="T8" fmla="*/ 0 w 294"/>
                <a:gd name="T9" fmla="*/ 26 h 147"/>
              </a:gdLst>
              <a:ahLst/>
              <a:cxnLst>
                <a:cxn ang="0">
                  <a:pos x="T0" y="T1"/>
                </a:cxn>
                <a:cxn ang="0">
                  <a:pos x="T2" y="T3"/>
                </a:cxn>
                <a:cxn ang="0">
                  <a:pos x="T4" y="T5"/>
                </a:cxn>
                <a:cxn ang="0">
                  <a:pos x="T6" y="T7"/>
                </a:cxn>
                <a:cxn ang="0">
                  <a:pos x="T8" y="T9"/>
                </a:cxn>
              </a:cxnLst>
              <a:rect l="0" t="0" r="r" b="b"/>
              <a:pathLst>
                <a:path w="294" h="147">
                  <a:moveTo>
                    <a:pt x="0" y="26"/>
                  </a:moveTo>
                  <a:cubicBezTo>
                    <a:pt x="86" y="147"/>
                    <a:pt x="86" y="147"/>
                    <a:pt x="86" y="147"/>
                  </a:cubicBezTo>
                  <a:cubicBezTo>
                    <a:pt x="141" y="132"/>
                    <a:pt x="227" y="108"/>
                    <a:pt x="294" y="89"/>
                  </a:cubicBezTo>
                  <a:cubicBezTo>
                    <a:pt x="117" y="0"/>
                    <a:pt x="117" y="0"/>
                    <a:pt x="117" y="0"/>
                  </a:cubicBezTo>
                  <a:cubicBezTo>
                    <a:pt x="79" y="8"/>
                    <a:pt x="37" y="18"/>
                    <a:pt x="0" y="26"/>
                  </a:cubicBezTo>
                  <a:close/>
                </a:path>
              </a:pathLst>
            </a:custGeom>
            <a:solidFill>
              <a:srgbClr val="886D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7" name="Freeform 440"/>
            <p:cNvSpPr/>
            <p:nvPr/>
          </p:nvSpPr>
          <p:spPr bwMode="auto">
            <a:xfrm>
              <a:off x="6097588" y="4810125"/>
              <a:ext cx="561975" cy="161925"/>
            </a:xfrm>
            <a:custGeom>
              <a:avLst/>
              <a:gdLst>
                <a:gd name="T0" fmla="*/ 118 w 132"/>
                <a:gd name="T1" fmla="*/ 0 h 38"/>
                <a:gd name="T2" fmla="*/ 0 w 132"/>
                <a:gd name="T3" fmla="*/ 30 h 38"/>
                <a:gd name="T4" fmla="*/ 15 w 132"/>
                <a:gd name="T5" fmla="*/ 38 h 38"/>
                <a:gd name="T6" fmla="*/ 132 w 132"/>
                <a:gd name="T7" fmla="*/ 8 h 38"/>
                <a:gd name="T8" fmla="*/ 118 w 132"/>
                <a:gd name="T9" fmla="*/ 0 h 38"/>
              </a:gdLst>
              <a:ahLst/>
              <a:cxnLst>
                <a:cxn ang="0">
                  <a:pos x="T0" y="T1"/>
                </a:cxn>
                <a:cxn ang="0">
                  <a:pos x="T2" y="T3"/>
                </a:cxn>
                <a:cxn ang="0">
                  <a:pos x="T4" y="T5"/>
                </a:cxn>
                <a:cxn ang="0">
                  <a:pos x="T6" y="T7"/>
                </a:cxn>
                <a:cxn ang="0">
                  <a:pos x="T8" y="T9"/>
                </a:cxn>
              </a:cxnLst>
              <a:rect l="0" t="0" r="r" b="b"/>
              <a:pathLst>
                <a:path w="132" h="38">
                  <a:moveTo>
                    <a:pt x="118" y="0"/>
                  </a:moveTo>
                  <a:cubicBezTo>
                    <a:pt x="0" y="30"/>
                    <a:pt x="0" y="30"/>
                    <a:pt x="0" y="30"/>
                  </a:cubicBezTo>
                  <a:cubicBezTo>
                    <a:pt x="15" y="38"/>
                    <a:pt x="15" y="38"/>
                    <a:pt x="15" y="38"/>
                  </a:cubicBezTo>
                  <a:cubicBezTo>
                    <a:pt x="132" y="8"/>
                    <a:pt x="132" y="8"/>
                    <a:pt x="132" y="8"/>
                  </a:cubicBezTo>
                  <a:cubicBezTo>
                    <a:pt x="127" y="5"/>
                    <a:pt x="122" y="2"/>
                    <a:pt x="118"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8" name="Freeform 441"/>
            <p:cNvSpPr/>
            <p:nvPr/>
          </p:nvSpPr>
          <p:spPr bwMode="auto">
            <a:xfrm>
              <a:off x="6162675" y="4845050"/>
              <a:ext cx="549275" cy="160338"/>
            </a:xfrm>
            <a:custGeom>
              <a:avLst/>
              <a:gdLst>
                <a:gd name="T0" fmla="*/ 117 w 129"/>
                <a:gd name="T1" fmla="*/ 0 h 38"/>
                <a:gd name="T2" fmla="*/ 0 w 129"/>
                <a:gd name="T3" fmla="*/ 30 h 38"/>
                <a:gd name="T4" fmla="*/ 16 w 129"/>
                <a:gd name="T5" fmla="*/ 38 h 38"/>
                <a:gd name="T6" fmla="*/ 129 w 129"/>
                <a:gd name="T7" fmla="*/ 5 h 38"/>
                <a:gd name="T8" fmla="*/ 117 w 129"/>
                <a:gd name="T9" fmla="*/ 0 h 38"/>
              </a:gdLst>
              <a:ahLst/>
              <a:cxnLst>
                <a:cxn ang="0">
                  <a:pos x="T0" y="T1"/>
                </a:cxn>
                <a:cxn ang="0">
                  <a:pos x="T2" y="T3"/>
                </a:cxn>
                <a:cxn ang="0">
                  <a:pos x="T4" y="T5"/>
                </a:cxn>
                <a:cxn ang="0">
                  <a:pos x="T6" y="T7"/>
                </a:cxn>
                <a:cxn ang="0">
                  <a:pos x="T8" y="T9"/>
                </a:cxn>
              </a:cxnLst>
              <a:rect l="0" t="0" r="r" b="b"/>
              <a:pathLst>
                <a:path w="129" h="38">
                  <a:moveTo>
                    <a:pt x="117" y="0"/>
                  </a:moveTo>
                  <a:cubicBezTo>
                    <a:pt x="0" y="30"/>
                    <a:pt x="0" y="30"/>
                    <a:pt x="0" y="30"/>
                  </a:cubicBezTo>
                  <a:cubicBezTo>
                    <a:pt x="16" y="38"/>
                    <a:pt x="16" y="38"/>
                    <a:pt x="16" y="38"/>
                  </a:cubicBezTo>
                  <a:cubicBezTo>
                    <a:pt x="129" y="5"/>
                    <a:pt x="129" y="5"/>
                    <a:pt x="129" y="5"/>
                  </a:cubicBezTo>
                  <a:cubicBezTo>
                    <a:pt x="125" y="3"/>
                    <a:pt x="121" y="1"/>
                    <a:pt x="117"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9" name="Freeform 442"/>
            <p:cNvSpPr/>
            <p:nvPr/>
          </p:nvSpPr>
          <p:spPr bwMode="auto">
            <a:xfrm>
              <a:off x="6229350" y="4865688"/>
              <a:ext cx="549275" cy="174625"/>
            </a:xfrm>
            <a:custGeom>
              <a:avLst/>
              <a:gdLst>
                <a:gd name="T0" fmla="*/ 113 w 129"/>
                <a:gd name="T1" fmla="*/ 0 h 41"/>
                <a:gd name="T2" fmla="*/ 0 w 129"/>
                <a:gd name="T3" fmla="*/ 33 h 41"/>
                <a:gd name="T4" fmla="*/ 17 w 129"/>
                <a:gd name="T5" fmla="*/ 41 h 41"/>
                <a:gd name="T6" fmla="*/ 129 w 129"/>
                <a:gd name="T7" fmla="*/ 9 h 41"/>
                <a:gd name="T8" fmla="*/ 113 w 129"/>
                <a:gd name="T9" fmla="*/ 0 h 41"/>
              </a:gdLst>
              <a:ahLst/>
              <a:cxnLst>
                <a:cxn ang="0">
                  <a:pos x="T0" y="T1"/>
                </a:cxn>
                <a:cxn ang="0">
                  <a:pos x="T2" y="T3"/>
                </a:cxn>
                <a:cxn ang="0">
                  <a:pos x="T4" y="T5"/>
                </a:cxn>
                <a:cxn ang="0">
                  <a:pos x="T6" y="T7"/>
                </a:cxn>
                <a:cxn ang="0">
                  <a:pos x="T8" y="T9"/>
                </a:cxn>
              </a:cxnLst>
              <a:rect l="0" t="0" r="r" b="b"/>
              <a:pathLst>
                <a:path w="129" h="41">
                  <a:moveTo>
                    <a:pt x="113" y="0"/>
                  </a:moveTo>
                  <a:cubicBezTo>
                    <a:pt x="0" y="33"/>
                    <a:pt x="0" y="33"/>
                    <a:pt x="0" y="33"/>
                  </a:cubicBezTo>
                  <a:cubicBezTo>
                    <a:pt x="17" y="41"/>
                    <a:pt x="17" y="41"/>
                    <a:pt x="17" y="41"/>
                  </a:cubicBezTo>
                  <a:cubicBezTo>
                    <a:pt x="129" y="9"/>
                    <a:pt x="129" y="9"/>
                    <a:pt x="129" y="9"/>
                  </a:cubicBezTo>
                  <a:cubicBezTo>
                    <a:pt x="123" y="6"/>
                    <a:pt x="118" y="3"/>
                    <a:pt x="113"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0" name="Freeform 443"/>
            <p:cNvSpPr/>
            <p:nvPr/>
          </p:nvSpPr>
          <p:spPr bwMode="auto">
            <a:xfrm>
              <a:off x="6302375" y="4903788"/>
              <a:ext cx="536575" cy="161925"/>
            </a:xfrm>
            <a:custGeom>
              <a:avLst/>
              <a:gdLst>
                <a:gd name="T0" fmla="*/ 126 w 126"/>
                <a:gd name="T1" fmla="*/ 7 h 38"/>
                <a:gd name="T2" fmla="*/ 112 w 126"/>
                <a:gd name="T3" fmla="*/ 0 h 38"/>
                <a:gd name="T4" fmla="*/ 0 w 126"/>
                <a:gd name="T5" fmla="*/ 32 h 38"/>
                <a:gd name="T6" fmla="*/ 12 w 126"/>
                <a:gd name="T7" fmla="*/ 38 h 38"/>
                <a:gd name="T8" fmla="*/ 126 w 126"/>
                <a:gd name="T9" fmla="*/ 7 h 38"/>
              </a:gdLst>
              <a:ahLst/>
              <a:cxnLst>
                <a:cxn ang="0">
                  <a:pos x="T0" y="T1"/>
                </a:cxn>
                <a:cxn ang="0">
                  <a:pos x="T2" y="T3"/>
                </a:cxn>
                <a:cxn ang="0">
                  <a:pos x="T4" y="T5"/>
                </a:cxn>
                <a:cxn ang="0">
                  <a:pos x="T6" y="T7"/>
                </a:cxn>
                <a:cxn ang="0">
                  <a:pos x="T8" y="T9"/>
                </a:cxn>
              </a:cxnLst>
              <a:rect l="0" t="0" r="r" b="b"/>
              <a:pathLst>
                <a:path w="126" h="38">
                  <a:moveTo>
                    <a:pt x="126" y="7"/>
                  </a:moveTo>
                  <a:cubicBezTo>
                    <a:pt x="122" y="5"/>
                    <a:pt x="117" y="2"/>
                    <a:pt x="112" y="0"/>
                  </a:cubicBezTo>
                  <a:cubicBezTo>
                    <a:pt x="0" y="32"/>
                    <a:pt x="0" y="32"/>
                    <a:pt x="0" y="32"/>
                  </a:cubicBezTo>
                  <a:cubicBezTo>
                    <a:pt x="12" y="38"/>
                    <a:pt x="12" y="38"/>
                    <a:pt x="12" y="38"/>
                  </a:cubicBezTo>
                  <a:lnTo>
                    <a:pt x="126" y="7"/>
                  </a:ln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1" name="Freeform 444"/>
            <p:cNvSpPr/>
            <p:nvPr/>
          </p:nvSpPr>
          <p:spPr bwMode="auto">
            <a:xfrm>
              <a:off x="6416675" y="4964113"/>
              <a:ext cx="754063" cy="309563"/>
            </a:xfrm>
            <a:custGeom>
              <a:avLst/>
              <a:gdLst>
                <a:gd name="T0" fmla="*/ 112 w 177"/>
                <a:gd name="T1" fmla="*/ 0 h 73"/>
                <a:gd name="T2" fmla="*/ 0 w 177"/>
                <a:gd name="T3" fmla="*/ 32 h 73"/>
                <a:gd name="T4" fmla="*/ 81 w 177"/>
                <a:gd name="T5" fmla="*/ 73 h 73"/>
                <a:gd name="T6" fmla="*/ 177 w 177"/>
                <a:gd name="T7" fmla="*/ 40 h 73"/>
                <a:gd name="T8" fmla="*/ 112 w 177"/>
                <a:gd name="T9" fmla="*/ 0 h 73"/>
              </a:gdLst>
              <a:ahLst/>
              <a:cxnLst>
                <a:cxn ang="0">
                  <a:pos x="T0" y="T1"/>
                </a:cxn>
                <a:cxn ang="0">
                  <a:pos x="T2" y="T3"/>
                </a:cxn>
                <a:cxn ang="0">
                  <a:pos x="T4" y="T5"/>
                </a:cxn>
                <a:cxn ang="0">
                  <a:pos x="T6" y="T7"/>
                </a:cxn>
                <a:cxn ang="0">
                  <a:pos x="T8" y="T9"/>
                </a:cxn>
              </a:cxnLst>
              <a:rect l="0" t="0" r="r" b="b"/>
              <a:pathLst>
                <a:path w="177" h="73">
                  <a:moveTo>
                    <a:pt x="112" y="0"/>
                  </a:moveTo>
                  <a:cubicBezTo>
                    <a:pt x="0" y="32"/>
                    <a:pt x="0" y="32"/>
                    <a:pt x="0" y="32"/>
                  </a:cubicBezTo>
                  <a:cubicBezTo>
                    <a:pt x="81" y="73"/>
                    <a:pt x="81" y="73"/>
                    <a:pt x="81" y="73"/>
                  </a:cubicBezTo>
                  <a:cubicBezTo>
                    <a:pt x="135" y="57"/>
                    <a:pt x="177" y="43"/>
                    <a:pt x="177" y="40"/>
                  </a:cubicBezTo>
                  <a:cubicBezTo>
                    <a:pt x="177" y="35"/>
                    <a:pt x="146" y="18"/>
                    <a:pt x="112"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2" name="Freeform 445"/>
            <p:cNvSpPr/>
            <p:nvPr/>
          </p:nvSpPr>
          <p:spPr bwMode="auto">
            <a:xfrm>
              <a:off x="6353175" y="4933950"/>
              <a:ext cx="541338" cy="165100"/>
            </a:xfrm>
            <a:custGeom>
              <a:avLst/>
              <a:gdLst>
                <a:gd name="T0" fmla="*/ 114 w 127"/>
                <a:gd name="T1" fmla="*/ 0 h 39"/>
                <a:gd name="T2" fmla="*/ 0 w 127"/>
                <a:gd name="T3" fmla="*/ 31 h 39"/>
                <a:gd name="T4" fmla="*/ 15 w 127"/>
                <a:gd name="T5" fmla="*/ 39 h 39"/>
                <a:gd name="T6" fmla="*/ 127 w 127"/>
                <a:gd name="T7" fmla="*/ 7 h 39"/>
                <a:gd name="T8" fmla="*/ 114 w 127"/>
                <a:gd name="T9" fmla="*/ 0 h 39"/>
              </a:gdLst>
              <a:ahLst/>
              <a:cxnLst>
                <a:cxn ang="0">
                  <a:pos x="T0" y="T1"/>
                </a:cxn>
                <a:cxn ang="0">
                  <a:pos x="T2" y="T3"/>
                </a:cxn>
                <a:cxn ang="0">
                  <a:pos x="T4" y="T5"/>
                </a:cxn>
                <a:cxn ang="0">
                  <a:pos x="T6" y="T7"/>
                </a:cxn>
                <a:cxn ang="0">
                  <a:pos x="T8" y="T9"/>
                </a:cxn>
              </a:cxnLst>
              <a:rect l="0" t="0" r="r" b="b"/>
              <a:pathLst>
                <a:path w="127" h="39">
                  <a:moveTo>
                    <a:pt x="114" y="0"/>
                  </a:moveTo>
                  <a:cubicBezTo>
                    <a:pt x="0" y="31"/>
                    <a:pt x="0" y="31"/>
                    <a:pt x="0" y="31"/>
                  </a:cubicBezTo>
                  <a:cubicBezTo>
                    <a:pt x="15" y="39"/>
                    <a:pt x="15" y="39"/>
                    <a:pt x="15" y="39"/>
                  </a:cubicBezTo>
                  <a:cubicBezTo>
                    <a:pt x="127" y="7"/>
                    <a:pt x="127" y="7"/>
                    <a:pt x="127" y="7"/>
                  </a:cubicBezTo>
                  <a:cubicBezTo>
                    <a:pt x="123" y="5"/>
                    <a:pt x="119" y="3"/>
                    <a:pt x="114"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3" name="Freeform 446"/>
            <p:cNvSpPr/>
            <p:nvPr/>
          </p:nvSpPr>
          <p:spPr bwMode="auto">
            <a:xfrm>
              <a:off x="6008688" y="4781550"/>
              <a:ext cx="592138" cy="157163"/>
            </a:xfrm>
            <a:custGeom>
              <a:avLst/>
              <a:gdLst>
                <a:gd name="T0" fmla="*/ 125 w 139"/>
                <a:gd name="T1" fmla="*/ 0 h 37"/>
                <a:gd name="T2" fmla="*/ 0 w 139"/>
                <a:gd name="T3" fmla="*/ 27 h 37"/>
                <a:gd name="T4" fmla="*/ 21 w 139"/>
                <a:gd name="T5" fmla="*/ 37 h 37"/>
                <a:gd name="T6" fmla="*/ 139 w 139"/>
                <a:gd name="T7" fmla="*/ 7 h 37"/>
                <a:gd name="T8" fmla="*/ 125 w 139"/>
                <a:gd name="T9" fmla="*/ 0 h 37"/>
              </a:gdLst>
              <a:ahLst/>
              <a:cxnLst>
                <a:cxn ang="0">
                  <a:pos x="T0" y="T1"/>
                </a:cxn>
                <a:cxn ang="0">
                  <a:pos x="T2" y="T3"/>
                </a:cxn>
                <a:cxn ang="0">
                  <a:pos x="T4" y="T5"/>
                </a:cxn>
                <a:cxn ang="0">
                  <a:pos x="T6" y="T7"/>
                </a:cxn>
                <a:cxn ang="0">
                  <a:pos x="T8" y="T9"/>
                </a:cxn>
              </a:cxnLst>
              <a:rect l="0" t="0" r="r" b="b"/>
              <a:pathLst>
                <a:path w="139" h="37">
                  <a:moveTo>
                    <a:pt x="125" y="0"/>
                  </a:moveTo>
                  <a:cubicBezTo>
                    <a:pt x="115" y="1"/>
                    <a:pt x="63" y="13"/>
                    <a:pt x="0" y="27"/>
                  </a:cubicBezTo>
                  <a:cubicBezTo>
                    <a:pt x="21" y="37"/>
                    <a:pt x="21" y="37"/>
                    <a:pt x="21" y="37"/>
                  </a:cubicBezTo>
                  <a:cubicBezTo>
                    <a:pt x="139" y="7"/>
                    <a:pt x="139" y="7"/>
                    <a:pt x="139" y="7"/>
                  </a:cubicBezTo>
                  <a:cubicBezTo>
                    <a:pt x="130" y="3"/>
                    <a:pt x="125" y="0"/>
                    <a:pt x="125"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4" name="Freeform 447"/>
            <p:cNvSpPr/>
            <p:nvPr/>
          </p:nvSpPr>
          <p:spPr bwMode="auto">
            <a:xfrm>
              <a:off x="5229225" y="5005388"/>
              <a:ext cx="647700" cy="547688"/>
            </a:xfrm>
            <a:custGeom>
              <a:avLst/>
              <a:gdLst>
                <a:gd name="T0" fmla="*/ 2 w 152"/>
                <a:gd name="T1" fmla="*/ 18 h 129"/>
                <a:gd name="T2" fmla="*/ 36 w 152"/>
                <a:gd name="T3" fmla="*/ 21 h 129"/>
                <a:gd name="T4" fmla="*/ 25 w 152"/>
                <a:gd name="T5" fmla="*/ 53 h 129"/>
                <a:gd name="T6" fmla="*/ 76 w 152"/>
                <a:gd name="T7" fmla="*/ 52 h 129"/>
                <a:gd name="T8" fmla="*/ 69 w 152"/>
                <a:gd name="T9" fmla="*/ 92 h 129"/>
                <a:gd name="T10" fmla="*/ 128 w 152"/>
                <a:gd name="T11" fmla="*/ 87 h 129"/>
                <a:gd name="T12" fmla="*/ 117 w 152"/>
                <a:gd name="T13" fmla="*/ 129 h 129"/>
                <a:gd name="T14" fmla="*/ 152 w 152"/>
                <a:gd name="T15" fmla="*/ 121 h 129"/>
                <a:gd name="T16" fmla="*/ 66 w 152"/>
                <a:gd name="T17" fmla="*/ 0 h 129"/>
                <a:gd name="T18" fmla="*/ 2 w 152"/>
                <a:gd name="T19" fmla="*/ 15 h 129"/>
                <a:gd name="T20" fmla="*/ 2 w 152"/>
                <a:gd name="T21" fmla="*/ 1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29">
                  <a:moveTo>
                    <a:pt x="2" y="18"/>
                  </a:moveTo>
                  <a:cubicBezTo>
                    <a:pt x="36" y="21"/>
                    <a:pt x="36" y="21"/>
                    <a:pt x="36" y="21"/>
                  </a:cubicBezTo>
                  <a:cubicBezTo>
                    <a:pt x="25" y="53"/>
                    <a:pt x="25" y="53"/>
                    <a:pt x="25" y="53"/>
                  </a:cubicBezTo>
                  <a:cubicBezTo>
                    <a:pt x="76" y="52"/>
                    <a:pt x="76" y="52"/>
                    <a:pt x="76" y="52"/>
                  </a:cubicBezTo>
                  <a:cubicBezTo>
                    <a:pt x="69" y="92"/>
                    <a:pt x="69" y="92"/>
                    <a:pt x="69" y="92"/>
                  </a:cubicBezTo>
                  <a:cubicBezTo>
                    <a:pt x="128" y="87"/>
                    <a:pt x="128" y="87"/>
                    <a:pt x="128" y="87"/>
                  </a:cubicBezTo>
                  <a:cubicBezTo>
                    <a:pt x="117" y="129"/>
                    <a:pt x="117" y="129"/>
                    <a:pt x="117" y="129"/>
                  </a:cubicBezTo>
                  <a:cubicBezTo>
                    <a:pt x="152" y="121"/>
                    <a:pt x="152" y="121"/>
                    <a:pt x="152" y="121"/>
                  </a:cubicBezTo>
                  <a:cubicBezTo>
                    <a:pt x="66" y="0"/>
                    <a:pt x="66" y="0"/>
                    <a:pt x="66" y="0"/>
                  </a:cubicBezTo>
                  <a:cubicBezTo>
                    <a:pt x="66" y="0"/>
                    <a:pt x="5" y="14"/>
                    <a:pt x="2" y="15"/>
                  </a:cubicBezTo>
                  <a:cubicBezTo>
                    <a:pt x="0" y="16"/>
                    <a:pt x="2" y="18"/>
                    <a:pt x="2" y="18"/>
                  </a:cubicBezTo>
                  <a:close/>
                </a:path>
              </a:pathLst>
            </a:custGeom>
            <a:solidFill>
              <a:srgbClr val="9DBB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5" name="Freeform 448"/>
            <p:cNvSpPr/>
            <p:nvPr/>
          </p:nvSpPr>
          <p:spPr bwMode="auto">
            <a:xfrm>
              <a:off x="6808788" y="1139825"/>
              <a:ext cx="238125" cy="3865563"/>
            </a:xfrm>
            <a:custGeom>
              <a:avLst/>
              <a:gdLst>
                <a:gd name="T0" fmla="*/ 37 w 56"/>
                <a:gd name="T1" fmla="*/ 486 h 911"/>
                <a:gd name="T2" fmla="*/ 46 w 56"/>
                <a:gd name="T3" fmla="*/ 302 h 911"/>
                <a:gd name="T4" fmla="*/ 51 w 56"/>
                <a:gd name="T5" fmla="*/ 135 h 911"/>
                <a:gd name="T6" fmla="*/ 35 w 56"/>
                <a:gd name="T7" fmla="*/ 34 h 911"/>
                <a:gd name="T8" fmla="*/ 20 w 56"/>
                <a:gd name="T9" fmla="*/ 5 h 911"/>
                <a:gd name="T10" fmla="*/ 0 w 56"/>
                <a:gd name="T11" fmla="*/ 13 h 911"/>
                <a:gd name="T12" fmla="*/ 41 w 56"/>
                <a:gd name="T13" fmla="*/ 173 h 911"/>
                <a:gd name="T14" fmla="*/ 34 w 56"/>
                <a:gd name="T15" fmla="*/ 307 h 911"/>
                <a:gd name="T16" fmla="*/ 29 w 56"/>
                <a:gd name="T17" fmla="*/ 379 h 911"/>
                <a:gd name="T18" fmla="*/ 24 w 56"/>
                <a:gd name="T19" fmla="*/ 811 h 911"/>
                <a:gd name="T20" fmla="*/ 23 w 56"/>
                <a:gd name="T21" fmla="*/ 906 h 911"/>
                <a:gd name="T22" fmla="*/ 32 w 56"/>
                <a:gd name="T23" fmla="*/ 911 h 911"/>
                <a:gd name="T24" fmla="*/ 37 w 56"/>
                <a:gd name="T25" fmla="*/ 486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911">
                  <a:moveTo>
                    <a:pt x="37" y="486"/>
                  </a:moveTo>
                  <a:cubicBezTo>
                    <a:pt x="40" y="424"/>
                    <a:pt x="43" y="363"/>
                    <a:pt x="46" y="302"/>
                  </a:cubicBezTo>
                  <a:cubicBezTo>
                    <a:pt x="48" y="246"/>
                    <a:pt x="56" y="192"/>
                    <a:pt x="51" y="135"/>
                  </a:cubicBezTo>
                  <a:cubicBezTo>
                    <a:pt x="47" y="101"/>
                    <a:pt x="46" y="67"/>
                    <a:pt x="35" y="34"/>
                  </a:cubicBezTo>
                  <a:cubicBezTo>
                    <a:pt x="31" y="23"/>
                    <a:pt x="28" y="11"/>
                    <a:pt x="20" y="5"/>
                  </a:cubicBezTo>
                  <a:cubicBezTo>
                    <a:pt x="13" y="0"/>
                    <a:pt x="1" y="3"/>
                    <a:pt x="0" y="13"/>
                  </a:cubicBezTo>
                  <a:cubicBezTo>
                    <a:pt x="39" y="0"/>
                    <a:pt x="39" y="142"/>
                    <a:pt x="41" y="173"/>
                  </a:cubicBezTo>
                  <a:cubicBezTo>
                    <a:pt x="44" y="216"/>
                    <a:pt x="37" y="264"/>
                    <a:pt x="34" y="307"/>
                  </a:cubicBezTo>
                  <a:cubicBezTo>
                    <a:pt x="32" y="331"/>
                    <a:pt x="30" y="355"/>
                    <a:pt x="29" y="379"/>
                  </a:cubicBezTo>
                  <a:cubicBezTo>
                    <a:pt x="23" y="521"/>
                    <a:pt x="25" y="668"/>
                    <a:pt x="24" y="811"/>
                  </a:cubicBezTo>
                  <a:cubicBezTo>
                    <a:pt x="23" y="843"/>
                    <a:pt x="24" y="875"/>
                    <a:pt x="23" y="906"/>
                  </a:cubicBezTo>
                  <a:cubicBezTo>
                    <a:pt x="32" y="911"/>
                    <a:pt x="32" y="911"/>
                    <a:pt x="32" y="911"/>
                  </a:cubicBezTo>
                  <a:cubicBezTo>
                    <a:pt x="39" y="769"/>
                    <a:pt x="30" y="627"/>
                    <a:pt x="37" y="486"/>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6" name="Freeform 449"/>
            <p:cNvSpPr/>
            <p:nvPr/>
          </p:nvSpPr>
          <p:spPr bwMode="auto">
            <a:xfrm>
              <a:off x="5024438" y="5137150"/>
              <a:ext cx="642938" cy="441325"/>
            </a:xfrm>
            <a:custGeom>
              <a:avLst/>
              <a:gdLst>
                <a:gd name="T0" fmla="*/ 0 w 151"/>
                <a:gd name="T1" fmla="*/ 0 h 104"/>
                <a:gd name="T2" fmla="*/ 54 w 151"/>
                <a:gd name="T3" fmla="*/ 5 h 104"/>
                <a:gd name="T4" fmla="*/ 43 w 151"/>
                <a:gd name="T5" fmla="*/ 42 h 104"/>
                <a:gd name="T6" fmla="*/ 103 w 151"/>
                <a:gd name="T7" fmla="*/ 38 h 104"/>
                <a:gd name="T8" fmla="*/ 97 w 151"/>
                <a:gd name="T9" fmla="*/ 79 h 104"/>
                <a:gd name="T10" fmla="*/ 151 w 151"/>
                <a:gd name="T11" fmla="*/ 74 h 104"/>
                <a:gd name="T12" fmla="*/ 146 w 151"/>
                <a:gd name="T13" fmla="*/ 104 h 104"/>
                <a:gd name="T14" fmla="*/ 0 w 151"/>
                <a:gd name="T15" fmla="*/ 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04">
                  <a:moveTo>
                    <a:pt x="0" y="0"/>
                  </a:moveTo>
                  <a:cubicBezTo>
                    <a:pt x="54" y="5"/>
                    <a:pt x="54" y="5"/>
                    <a:pt x="54" y="5"/>
                  </a:cubicBezTo>
                  <a:cubicBezTo>
                    <a:pt x="43" y="42"/>
                    <a:pt x="43" y="42"/>
                    <a:pt x="43" y="42"/>
                  </a:cubicBezTo>
                  <a:cubicBezTo>
                    <a:pt x="103" y="38"/>
                    <a:pt x="103" y="38"/>
                    <a:pt x="103" y="38"/>
                  </a:cubicBezTo>
                  <a:cubicBezTo>
                    <a:pt x="97" y="79"/>
                    <a:pt x="97" y="79"/>
                    <a:pt x="97" y="79"/>
                  </a:cubicBezTo>
                  <a:cubicBezTo>
                    <a:pt x="151" y="74"/>
                    <a:pt x="151" y="74"/>
                    <a:pt x="151" y="74"/>
                  </a:cubicBezTo>
                  <a:cubicBezTo>
                    <a:pt x="146" y="104"/>
                    <a:pt x="146" y="104"/>
                    <a:pt x="146" y="104"/>
                  </a:cubicBezTo>
                  <a:cubicBezTo>
                    <a:pt x="146" y="104"/>
                    <a:pt x="84" y="89"/>
                    <a:pt x="0" y="0"/>
                  </a:cubicBezTo>
                  <a:close/>
                </a:path>
              </a:pathLst>
            </a:custGeom>
            <a:solidFill>
              <a:srgbClr val="FFBB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7" name="Freeform 450"/>
            <p:cNvSpPr/>
            <p:nvPr/>
          </p:nvSpPr>
          <p:spPr bwMode="auto">
            <a:xfrm>
              <a:off x="5545138" y="5018088"/>
              <a:ext cx="119063" cy="115888"/>
            </a:xfrm>
            <a:custGeom>
              <a:avLst/>
              <a:gdLst>
                <a:gd name="T0" fmla="*/ 27 w 28"/>
                <a:gd name="T1" fmla="*/ 13 h 27"/>
                <a:gd name="T2" fmla="*/ 8 w 28"/>
                <a:gd name="T3" fmla="*/ 1 h 27"/>
                <a:gd name="T4" fmla="*/ 0 w 28"/>
                <a:gd name="T5" fmla="*/ 3 h 27"/>
                <a:gd name="T6" fmla="*/ 16 w 28"/>
                <a:gd name="T7" fmla="*/ 27 h 27"/>
                <a:gd name="T8" fmla="*/ 27 w 28"/>
                <a:gd name="T9" fmla="*/ 13 h 27"/>
              </a:gdLst>
              <a:ahLst/>
              <a:cxnLst>
                <a:cxn ang="0">
                  <a:pos x="T0" y="T1"/>
                </a:cxn>
                <a:cxn ang="0">
                  <a:pos x="T2" y="T3"/>
                </a:cxn>
                <a:cxn ang="0">
                  <a:pos x="T4" y="T5"/>
                </a:cxn>
                <a:cxn ang="0">
                  <a:pos x="T6" y="T7"/>
                </a:cxn>
                <a:cxn ang="0">
                  <a:pos x="T8" y="T9"/>
                </a:cxn>
              </a:cxnLst>
              <a:rect l="0" t="0" r="r" b="b"/>
              <a:pathLst>
                <a:path w="28" h="27">
                  <a:moveTo>
                    <a:pt x="27" y="13"/>
                  </a:moveTo>
                  <a:cubicBezTo>
                    <a:pt x="26" y="5"/>
                    <a:pt x="18" y="0"/>
                    <a:pt x="8" y="1"/>
                  </a:cubicBezTo>
                  <a:cubicBezTo>
                    <a:pt x="5" y="1"/>
                    <a:pt x="2" y="2"/>
                    <a:pt x="0" y="3"/>
                  </a:cubicBezTo>
                  <a:cubicBezTo>
                    <a:pt x="16" y="27"/>
                    <a:pt x="16" y="27"/>
                    <a:pt x="16" y="27"/>
                  </a:cubicBezTo>
                  <a:cubicBezTo>
                    <a:pt x="23" y="25"/>
                    <a:pt x="28" y="19"/>
                    <a:pt x="27"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8" name="Freeform 451"/>
            <p:cNvSpPr/>
            <p:nvPr/>
          </p:nvSpPr>
          <p:spPr bwMode="auto">
            <a:xfrm>
              <a:off x="6016625" y="5184775"/>
              <a:ext cx="153988" cy="127000"/>
            </a:xfrm>
            <a:custGeom>
              <a:avLst/>
              <a:gdLst>
                <a:gd name="T0" fmla="*/ 35 w 36"/>
                <a:gd name="T1" fmla="*/ 13 h 30"/>
                <a:gd name="T2" fmla="*/ 20 w 36"/>
                <a:gd name="T3" fmla="*/ 29 h 30"/>
                <a:gd name="T4" fmla="*/ 1 w 36"/>
                <a:gd name="T5" fmla="*/ 17 h 30"/>
                <a:gd name="T6" fmla="*/ 16 w 36"/>
                <a:gd name="T7" fmla="*/ 1 h 30"/>
                <a:gd name="T8" fmla="*/ 35 w 36"/>
                <a:gd name="T9" fmla="*/ 13 h 30"/>
              </a:gdLst>
              <a:ahLst/>
              <a:cxnLst>
                <a:cxn ang="0">
                  <a:pos x="T0" y="T1"/>
                </a:cxn>
                <a:cxn ang="0">
                  <a:pos x="T2" y="T3"/>
                </a:cxn>
                <a:cxn ang="0">
                  <a:pos x="T4" y="T5"/>
                </a:cxn>
                <a:cxn ang="0">
                  <a:pos x="T6" y="T7"/>
                </a:cxn>
                <a:cxn ang="0">
                  <a:pos x="T8" y="T9"/>
                </a:cxn>
              </a:cxnLst>
              <a:rect l="0" t="0" r="r" b="b"/>
              <a:pathLst>
                <a:path w="36" h="30">
                  <a:moveTo>
                    <a:pt x="35" y="13"/>
                  </a:moveTo>
                  <a:cubicBezTo>
                    <a:pt x="36" y="21"/>
                    <a:pt x="29" y="28"/>
                    <a:pt x="20" y="29"/>
                  </a:cubicBezTo>
                  <a:cubicBezTo>
                    <a:pt x="10" y="30"/>
                    <a:pt x="2" y="24"/>
                    <a:pt x="1" y="17"/>
                  </a:cubicBezTo>
                  <a:cubicBezTo>
                    <a:pt x="0" y="9"/>
                    <a:pt x="7" y="2"/>
                    <a:pt x="16" y="1"/>
                  </a:cubicBezTo>
                  <a:cubicBezTo>
                    <a:pt x="26" y="0"/>
                    <a:pt x="34" y="6"/>
                    <a:pt x="35"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9" name="Freeform 452"/>
            <p:cNvSpPr/>
            <p:nvPr/>
          </p:nvSpPr>
          <p:spPr bwMode="auto">
            <a:xfrm>
              <a:off x="5745163" y="5311775"/>
              <a:ext cx="131763" cy="122238"/>
            </a:xfrm>
            <a:custGeom>
              <a:avLst/>
              <a:gdLst>
                <a:gd name="T0" fmla="*/ 30 w 31"/>
                <a:gd name="T1" fmla="*/ 13 h 29"/>
                <a:gd name="T2" fmla="*/ 11 w 31"/>
                <a:gd name="T3" fmla="*/ 1 h 29"/>
                <a:gd name="T4" fmla="*/ 0 w 31"/>
                <a:gd name="T5" fmla="*/ 6 h 29"/>
                <a:gd name="T6" fmla="*/ 15 w 31"/>
                <a:gd name="T7" fmla="*/ 29 h 29"/>
                <a:gd name="T8" fmla="*/ 30 w 31"/>
                <a:gd name="T9" fmla="*/ 13 h 29"/>
              </a:gdLst>
              <a:ahLst/>
              <a:cxnLst>
                <a:cxn ang="0">
                  <a:pos x="T0" y="T1"/>
                </a:cxn>
                <a:cxn ang="0">
                  <a:pos x="T2" y="T3"/>
                </a:cxn>
                <a:cxn ang="0">
                  <a:pos x="T4" y="T5"/>
                </a:cxn>
                <a:cxn ang="0">
                  <a:pos x="T6" y="T7"/>
                </a:cxn>
                <a:cxn ang="0">
                  <a:pos x="T8" y="T9"/>
                </a:cxn>
              </a:cxnLst>
              <a:rect l="0" t="0" r="r" b="b"/>
              <a:pathLst>
                <a:path w="31" h="29">
                  <a:moveTo>
                    <a:pt x="30" y="13"/>
                  </a:moveTo>
                  <a:cubicBezTo>
                    <a:pt x="29" y="5"/>
                    <a:pt x="21" y="0"/>
                    <a:pt x="11" y="1"/>
                  </a:cubicBezTo>
                  <a:cubicBezTo>
                    <a:pt x="7" y="2"/>
                    <a:pt x="3" y="3"/>
                    <a:pt x="0" y="6"/>
                  </a:cubicBezTo>
                  <a:cubicBezTo>
                    <a:pt x="15" y="29"/>
                    <a:pt x="15" y="29"/>
                    <a:pt x="15" y="29"/>
                  </a:cubicBezTo>
                  <a:cubicBezTo>
                    <a:pt x="24" y="27"/>
                    <a:pt x="31" y="20"/>
                    <a:pt x="30"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0" name="Freeform 453"/>
            <p:cNvSpPr/>
            <p:nvPr/>
          </p:nvSpPr>
          <p:spPr bwMode="auto">
            <a:xfrm>
              <a:off x="5795963" y="5086350"/>
              <a:ext cx="111125" cy="88900"/>
            </a:xfrm>
            <a:custGeom>
              <a:avLst/>
              <a:gdLst>
                <a:gd name="T0" fmla="*/ 25 w 26"/>
                <a:gd name="T1" fmla="*/ 9 h 21"/>
                <a:gd name="T2" fmla="*/ 14 w 26"/>
                <a:gd name="T3" fmla="*/ 21 h 21"/>
                <a:gd name="T4" fmla="*/ 0 w 26"/>
                <a:gd name="T5" fmla="*/ 12 h 21"/>
                <a:gd name="T6" fmla="*/ 12 w 26"/>
                <a:gd name="T7" fmla="*/ 1 h 21"/>
                <a:gd name="T8" fmla="*/ 25 w 26"/>
                <a:gd name="T9" fmla="*/ 9 h 21"/>
              </a:gdLst>
              <a:ahLst/>
              <a:cxnLst>
                <a:cxn ang="0">
                  <a:pos x="T0" y="T1"/>
                </a:cxn>
                <a:cxn ang="0">
                  <a:pos x="T2" y="T3"/>
                </a:cxn>
                <a:cxn ang="0">
                  <a:pos x="T4" y="T5"/>
                </a:cxn>
                <a:cxn ang="0">
                  <a:pos x="T6" y="T7"/>
                </a:cxn>
                <a:cxn ang="0">
                  <a:pos x="T8" y="T9"/>
                </a:cxn>
              </a:cxnLst>
              <a:rect l="0" t="0" r="r" b="b"/>
              <a:pathLst>
                <a:path w="26" h="21">
                  <a:moveTo>
                    <a:pt x="25" y="9"/>
                  </a:moveTo>
                  <a:cubicBezTo>
                    <a:pt x="26" y="15"/>
                    <a:pt x="21" y="20"/>
                    <a:pt x="14" y="21"/>
                  </a:cubicBezTo>
                  <a:cubicBezTo>
                    <a:pt x="7" y="21"/>
                    <a:pt x="1" y="17"/>
                    <a:pt x="0" y="12"/>
                  </a:cubicBezTo>
                  <a:cubicBezTo>
                    <a:pt x="0" y="6"/>
                    <a:pt x="5" y="1"/>
                    <a:pt x="12" y="1"/>
                  </a:cubicBezTo>
                  <a:cubicBezTo>
                    <a:pt x="18" y="0"/>
                    <a:pt x="25" y="4"/>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1" name="Freeform 454"/>
            <p:cNvSpPr/>
            <p:nvPr/>
          </p:nvSpPr>
          <p:spPr bwMode="auto">
            <a:xfrm>
              <a:off x="5991225" y="5375275"/>
              <a:ext cx="115888" cy="88900"/>
            </a:xfrm>
            <a:custGeom>
              <a:avLst/>
              <a:gdLst>
                <a:gd name="T0" fmla="*/ 26 w 27"/>
                <a:gd name="T1" fmla="*/ 9 h 21"/>
                <a:gd name="T2" fmla="*/ 15 w 27"/>
                <a:gd name="T3" fmla="*/ 21 h 21"/>
                <a:gd name="T4" fmla="*/ 1 w 27"/>
                <a:gd name="T5" fmla="*/ 12 h 21"/>
                <a:gd name="T6" fmla="*/ 12 w 27"/>
                <a:gd name="T7" fmla="*/ 1 h 21"/>
                <a:gd name="T8" fmla="*/ 26 w 27"/>
                <a:gd name="T9" fmla="*/ 9 h 21"/>
              </a:gdLst>
              <a:ahLst/>
              <a:cxnLst>
                <a:cxn ang="0">
                  <a:pos x="T0" y="T1"/>
                </a:cxn>
                <a:cxn ang="0">
                  <a:pos x="T2" y="T3"/>
                </a:cxn>
                <a:cxn ang="0">
                  <a:pos x="T4" y="T5"/>
                </a:cxn>
                <a:cxn ang="0">
                  <a:pos x="T6" y="T7"/>
                </a:cxn>
                <a:cxn ang="0">
                  <a:pos x="T8" y="T9"/>
                </a:cxn>
              </a:cxnLst>
              <a:rect l="0" t="0" r="r" b="b"/>
              <a:pathLst>
                <a:path w="27" h="21">
                  <a:moveTo>
                    <a:pt x="26" y="9"/>
                  </a:moveTo>
                  <a:cubicBezTo>
                    <a:pt x="27" y="15"/>
                    <a:pt x="21" y="20"/>
                    <a:pt x="15" y="21"/>
                  </a:cubicBezTo>
                  <a:cubicBezTo>
                    <a:pt x="8" y="21"/>
                    <a:pt x="2" y="17"/>
                    <a:pt x="1" y="12"/>
                  </a:cubicBezTo>
                  <a:cubicBezTo>
                    <a:pt x="0" y="6"/>
                    <a:pt x="5" y="1"/>
                    <a:pt x="12" y="1"/>
                  </a:cubicBezTo>
                  <a:cubicBezTo>
                    <a:pt x="19" y="0"/>
                    <a:pt x="25" y="4"/>
                    <a:pt x="26"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2" name="Freeform 455"/>
            <p:cNvSpPr/>
            <p:nvPr/>
          </p:nvSpPr>
          <p:spPr bwMode="auto">
            <a:xfrm>
              <a:off x="5783263" y="4916488"/>
              <a:ext cx="114300" cy="93663"/>
            </a:xfrm>
            <a:custGeom>
              <a:avLst/>
              <a:gdLst>
                <a:gd name="T0" fmla="*/ 26 w 27"/>
                <a:gd name="T1" fmla="*/ 10 h 22"/>
                <a:gd name="T2" fmla="*/ 15 w 27"/>
                <a:gd name="T3" fmla="*/ 21 h 22"/>
                <a:gd name="T4" fmla="*/ 1 w 27"/>
                <a:gd name="T5" fmla="*/ 12 h 22"/>
                <a:gd name="T6" fmla="*/ 12 w 27"/>
                <a:gd name="T7" fmla="*/ 1 h 22"/>
                <a:gd name="T8" fmla="*/ 26 w 27"/>
                <a:gd name="T9" fmla="*/ 10 h 22"/>
              </a:gdLst>
              <a:ahLst/>
              <a:cxnLst>
                <a:cxn ang="0">
                  <a:pos x="T0" y="T1"/>
                </a:cxn>
                <a:cxn ang="0">
                  <a:pos x="T2" y="T3"/>
                </a:cxn>
                <a:cxn ang="0">
                  <a:pos x="T4" y="T5"/>
                </a:cxn>
                <a:cxn ang="0">
                  <a:pos x="T6" y="T7"/>
                </a:cxn>
                <a:cxn ang="0">
                  <a:pos x="T8" y="T9"/>
                </a:cxn>
              </a:cxnLst>
              <a:rect l="0" t="0" r="r" b="b"/>
              <a:pathLst>
                <a:path w="27" h="22">
                  <a:moveTo>
                    <a:pt x="26" y="10"/>
                  </a:moveTo>
                  <a:cubicBezTo>
                    <a:pt x="27" y="15"/>
                    <a:pt x="22" y="20"/>
                    <a:pt x="15" y="21"/>
                  </a:cubicBezTo>
                  <a:cubicBezTo>
                    <a:pt x="8" y="22"/>
                    <a:pt x="2" y="18"/>
                    <a:pt x="1" y="12"/>
                  </a:cubicBezTo>
                  <a:cubicBezTo>
                    <a:pt x="0" y="7"/>
                    <a:pt x="5" y="2"/>
                    <a:pt x="12" y="1"/>
                  </a:cubicBezTo>
                  <a:cubicBezTo>
                    <a:pt x="19" y="0"/>
                    <a:pt x="25" y="4"/>
                    <a:pt x="26" y="10"/>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3" name="Freeform 456"/>
            <p:cNvSpPr/>
            <p:nvPr/>
          </p:nvSpPr>
          <p:spPr bwMode="auto">
            <a:xfrm>
              <a:off x="6899275" y="5005388"/>
              <a:ext cx="46038" cy="38100"/>
            </a:xfrm>
            <a:custGeom>
              <a:avLst/>
              <a:gdLst>
                <a:gd name="T0" fmla="*/ 11 w 11"/>
                <a:gd name="T1" fmla="*/ 4 h 9"/>
                <a:gd name="T2" fmla="*/ 6 w 11"/>
                <a:gd name="T3" fmla="*/ 9 h 9"/>
                <a:gd name="T4" fmla="*/ 1 w 11"/>
                <a:gd name="T5" fmla="*/ 4 h 9"/>
                <a:gd name="T6" fmla="*/ 6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1" y="7"/>
                    <a:pt x="1" y="4"/>
                  </a:cubicBezTo>
                  <a:cubicBezTo>
                    <a:pt x="0" y="2"/>
                    <a:pt x="3" y="0"/>
                    <a:pt x="6" y="0"/>
                  </a:cubicBezTo>
                  <a:cubicBezTo>
                    <a:pt x="9"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4" name="Freeform 457"/>
            <p:cNvSpPr/>
            <p:nvPr/>
          </p:nvSpPr>
          <p:spPr bwMode="auto">
            <a:xfrm>
              <a:off x="6681788" y="5056188"/>
              <a:ext cx="46038" cy="39688"/>
            </a:xfrm>
            <a:custGeom>
              <a:avLst/>
              <a:gdLst>
                <a:gd name="T0" fmla="*/ 11 w 11"/>
                <a:gd name="T1" fmla="*/ 4 h 9"/>
                <a:gd name="T2" fmla="*/ 6 w 11"/>
                <a:gd name="T3" fmla="*/ 9 h 9"/>
                <a:gd name="T4" fmla="*/ 0 w 11"/>
                <a:gd name="T5" fmla="*/ 4 h 9"/>
                <a:gd name="T6" fmla="*/ 5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0" y="7"/>
                    <a:pt x="0" y="4"/>
                  </a:cubicBezTo>
                  <a:cubicBezTo>
                    <a:pt x="0" y="2"/>
                    <a:pt x="2" y="0"/>
                    <a:pt x="5" y="0"/>
                  </a:cubicBezTo>
                  <a:cubicBezTo>
                    <a:pt x="8"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5" name="Freeform 458"/>
            <p:cNvSpPr/>
            <p:nvPr/>
          </p:nvSpPr>
          <p:spPr bwMode="auto">
            <a:xfrm>
              <a:off x="6788150" y="5172075"/>
              <a:ext cx="46038" cy="38100"/>
            </a:xfrm>
            <a:custGeom>
              <a:avLst/>
              <a:gdLst>
                <a:gd name="T0" fmla="*/ 11 w 11"/>
                <a:gd name="T1" fmla="*/ 5 h 9"/>
                <a:gd name="T2" fmla="*/ 6 w 11"/>
                <a:gd name="T3" fmla="*/ 9 h 9"/>
                <a:gd name="T4" fmla="*/ 0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0" y="7"/>
                    <a:pt x="0" y="5"/>
                  </a:cubicBezTo>
                  <a:cubicBezTo>
                    <a:pt x="0" y="2"/>
                    <a:pt x="2" y="0"/>
                    <a:pt x="5" y="0"/>
                  </a:cubicBezTo>
                  <a:cubicBezTo>
                    <a:pt x="8" y="0"/>
                    <a:pt x="11"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6" name="Freeform 459"/>
            <p:cNvSpPr/>
            <p:nvPr/>
          </p:nvSpPr>
          <p:spPr bwMode="auto">
            <a:xfrm>
              <a:off x="6808788" y="5056188"/>
              <a:ext cx="47625" cy="39688"/>
            </a:xfrm>
            <a:custGeom>
              <a:avLst/>
              <a:gdLst>
                <a:gd name="T0" fmla="*/ 11 w 11"/>
                <a:gd name="T1" fmla="*/ 4 h 9"/>
                <a:gd name="T2" fmla="*/ 6 w 11"/>
                <a:gd name="T3" fmla="*/ 9 h 9"/>
                <a:gd name="T4" fmla="*/ 0 w 11"/>
                <a:gd name="T5" fmla="*/ 4 h 9"/>
                <a:gd name="T6" fmla="*/ 5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0" y="7"/>
                    <a:pt x="0" y="4"/>
                  </a:cubicBezTo>
                  <a:cubicBezTo>
                    <a:pt x="0" y="2"/>
                    <a:pt x="2" y="0"/>
                    <a:pt x="5" y="0"/>
                  </a:cubicBezTo>
                  <a:cubicBezTo>
                    <a:pt x="8"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7" name="Freeform 460"/>
            <p:cNvSpPr/>
            <p:nvPr/>
          </p:nvSpPr>
          <p:spPr bwMode="auto">
            <a:xfrm>
              <a:off x="6924675" y="5133975"/>
              <a:ext cx="46038" cy="38100"/>
            </a:xfrm>
            <a:custGeom>
              <a:avLst/>
              <a:gdLst>
                <a:gd name="T0" fmla="*/ 11 w 11"/>
                <a:gd name="T1" fmla="*/ 4 h 9"/>
                <a:gd name="T2" fmla="*/ 6 w 11"/>
                <a:gd name="T3" fmla="*/ 9 h 9"/>
                <a:gd name="T4" fmla="*/ 1 w 11"/>
                <a:gd name="T5" fmla="*/ 4 h 9"/>
                <a:gd name="T6" fmla="*/ 6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1" y="7"/>
                    <a:pt x="1" y="4"/>
                  </a:cubicBezTo>
                  <a:cubicBezTo>
                    <a:pt x="0" y="2"/>
                    <a:pt x="3" y="0"/>
                    <a:pt x="6" y="0"/>
                  </a:cubicBezTo>
                  <a:cubicBezTo>
                    <a:pt x="8"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8" name="Freeform 461"/>
            <p:cNvSpPr/>
            <p:nvPr/>
          </p:nvSpPr>
          <p:spPr bwMode="auto">
            <a:xfrm>
              <a:off x="5183188" y="1020763"/>
              <a:ext cx="258763" cy="4384675"/>
            </a:xfrm>
            <a:custGeom>
              <a:avLst/>
              <a:gdLst>
                <a:gd name="T0" fmla="*/ 47 w 61"/>
                <a:gd name="T1" fmla="*/ 283 h 1033"/>
                <a:gd name="T2" fmla="*/ 50 w 61"/>
                <a:gd name="T3" fmla="*/ 134 h 1033"/>
                <a:gd name="T4" fmla="*/ 29 w 61"/>
                <a:gd name="T5" fmla="*/ 25 h 1033"/>
                <a:gd name="T6" fmla="*/ 0 w 61"/>
                <a:gd name="T7" fmla="*/ 23 h 1033"/>
                <a:gd name="T8" fmla="*/ 28 w 61"/>
                <a:gd name="T9" fmla="*/ 424 h 1033"/>
                <a:gd name="T10" fmla="*/ 15 w 61"/>
                <a:gd name="T11" fmla="*/ 861 h 1033"/>
                <a:gd name="T12" fmla="*/ 21 w 61"/>
                <a:gd name="T13" fmla="*/ 1025 h 1033"/>
                <a:gd name="T14" fmla="*/ 30 w 61"/>
                <a:gd name="T15" fmla="*/ 1033 h 1033"/>
                <a:gd name="T16" fmla="*/ 47 w 61"/>
                <a:gd name="T17" fmla="*/ 28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033">
                  <a:moveTo>
                    <a:pt x="47" y="283"/>
                  </a:moveTo>
                  <a:cubicBezTo>
                    <a:pt x="47" y="232"/>
                    <a:pt x="55" y="187"/>
                    <a:pt x="50" y="134"/>
                  </a:cubicBezTo>
                  <a:cubicBezTo>
                    <a:pt x="47" y="100"/>
                    <a:pt x="46" y="50"/>
                    <a:pt x="29" y="25"/>
                  </a:cubicBezTo>
                  <a:cubicBezTo>
                    <a:pt x="13" y="3"/>
                    <a:pt x="14" y="17"/>
                    <a:pt x="0" y="23"/>
                  </a:cubicBezTo>
                  <a:cubicBezTo>
                    <a:pt x="61" y="0"/>
                    <a:pt x="28" y="380"/>
                    <a:pt x="28" y="424"/>
                  </a:cubicBezTo>
                  <a:cubicBezTo>
                    <a:pt x="29" y="570"/>
                    <a:pt x="15" y="714"/>
                    <a:pt x="15" y="861"/>
                  </a:cubicBezTo>
                  <a:cubicBezTo>
                    <a:pt x="15" y="918"/>
                    <a:pt x="18" y="972"/>
                    <a:pt x="21" y="1025"/>
                  </a:cubicBezTo>
                  <a:cubicBezTo>
                    <a:pt x="30" y="1033"/>
                    <a:pt x="30" y="1033"/>
                    <a:pt x="30" y="1033"/>
                  </a:cubicBezTo>
                  <a:cubicBezTo>
                    <a:pt x="12" y="786"/>
                    <a:pt x="47" y="533"/>
                    <a:pt x="47" y="283"/>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grpSp>
      <p:grpSp>
        <p:nvGrpSpPr>
          <p:cNvPr id="49" name="组合 481"/>
          <p:cNvGrpSpPr/>
          <p:nvPr/>
        </p:nvGrpSpPr>
        <p:grpSpPr>
          <a:xfrm>
            <a:off x="8174452" y="-44292"/>
            <a:ext cx="749168" cy="1649267"/>
            <a:chOff x="5003800" y="1020763"/>
            <a:chExt cx="2166938" cy="4770437"/>
          </a:xfrm>
        </p:grpSpPr>
        <p:sp>
          <p:nvSpPr>
            <p:cNvPr id="50" name="Freeform 437"/>
            <p:cNvSpPr/>
            <p:nvPr/>
          </p:nvSpPr>
          <p:spPr bwMode="auto">
            <a:xfrm>
              <a:off x="5003800" y="5121275"/>
              <a:ext cx="2163763" cy="669925"/>
            </a:xfrm>
            <a:custGeom>
              <a:avLst/>
              <a:gdLst>
                <a:gd name="T0" fmla="*/ 3 w 508"/>
                <a:gd name="T1" fmla="*/ 0 h 158"/>
                <a:gd name="T2" fmla="*/ 3 w 508"/>
                <a:gd name="T3" fmla="*/ 57 h 158"/>
                <a:gd name="T4" fmla="*/ 147 w 508"/>
                <a:gd name="T5" fmla="*/ 155 h 158"/>
                <a:gd name="T6" fmla="*/ 499 w 508"/>
                <a:gd name="T7" fmla="*/ 51 h 158"/>
                <a:gd name="T8" fmla="*/ 506 w 508"/>
                <a:gd name="T9" fmla="*/ 2 h 158"/>
              </a:gdLst>
              <a:ahLst/>
              <a:cxnLst>
                <a:cxn ang="0">
                  <a:pos x="T0" y="T1"/>
                </a:cxn>
                <a:cxn ang="0">
                  <a:pos x="T2" y="T3"/>
                </a:cxn>
                <a:cxn ang="0">
                  <a:pos x="T4" y="T5"/>
                </a:cxn>
                <a:cxn ang="0">
                  <a:pos x="T6" y="T7"/>
                </a:cxn>
                <a:cxn ang="0">
                  <a:pos x="T8" y="T9"/>
                </a:cxn>
              </a:cxnLst>
              <a:rect l="0" t="0" r="r" b="b"/>
              <a:pathLst>
                <a:path w="508" h="158">
                  <a:moveTo>
                    <a:pt x="3" y="0"/>
                  </a:moveTo>
                  <a:cubicBezTo>
                    <a:pt x="3" y="0"/>
                    <a:pt x="0" y="41"/>
                    <a:pt x="3" y="57"/>
                  </a:cubicBezTo>
                  <a:cubicBezTo>
                    <a:pt x="6" y="72"/>
                    <a:pt x="128" y="153"/>
                    <a:pt x="147" y="155"/>
                  </a:cubicBezTo>
                  <a:cubicBezTo>
                    <a:pt x="165" y="158"/>
                    <a:pt x="490" y="64"/>
                    <a:pt x="499" y="51"/>
                  </a:cubicBezTo>
                  <a:cubicBezTo>
                    <a:pt x="508" y="37"/>
                    <a:pt x="506" y="2"/>
                    <a:pt x="506" y="2"/>
                  </a:cubicBezTo>
                </a:path>
              </a:pathLst>
            </a:custGeom>
            <a:solidFill>
              <a:srgbClr val="7468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1" name="Freeform 438"/>
            <p:cNvSpPr/>
            <p:nvPr/>
          </p:nvSpPr>
          <p:spPr bwMode="auto">
            <a:xfrm>
              <a:off x="5016500" y="5005388"/>
              <a:ext cx="860425" cy="585788"/>
            </a:xfrm>
            <a:custGeom>
              <a:avLst/>
              <a:gdLst>
                <a:gd name="T0" fmla="*/ 0 w 202"/>
                <a:gd name="T1" fmla="*/ 27 h 138"/>
                <a:gd name="T2" fmla="*/ 148 w 202"/>
                <a:gd name="T3" fmla="*/ 135 h 138"/>
                <a:gd name="T4" fmla="*/ 202 w 202"/>
                <a:gd name="T5" fmla="*/ 121 h 138"/>
                <a:gd name="T6" fmla="*/ 116 w 202"/>
                <a:gd name="T7" fmla="*/ 0 h 138"/>
                <a:gd name="T8" fmla="*/ 0 w 202"/>
                <a:gd name="T9" fmla="*/ 27 h 138"/>
              </a:gdLst>
              <a:ahLst/>
              <a:cxnLst>
                <a:cxn ang="0">
                  <a:pos x="T0" y="T1"/>
                </a:cxn>
                <a:cxn ang="0">
                  <a:pos x="T2" y="T3"/>
                </a:cxn>
                <a:cxn ang="0">
                  <a:pos x="T4" y="T5"/>
                </a:cxn>
                <a:cxn ang="0">
                  <a:pos x="T6" y="T7"/>
                </a:cxn>
                <a:cxn ang="0">
                  <a:pos x="T8" y="T9"/>
                </a:cxn>
              </a:cxnLst>
              <a:rect l="0" t="0" r="r" b="b"/>
              <a:pathLst>
                <a:path w="202" h="138">
                  <a:moveTo>
                    <a:pt x="0" y="27"/>
                  </a:moveTo>
                  <a:cubicBezTo>
                    <a:pt x="0" y="43"/>
                    <a:pt x="129" y="138"/>
                    <a:pt x="148" y="135"/>
                  </a:cubicBezTo>
                  <a:cubicBezTo>
                    <a:pt x="152" y="134"/>
                    <a:pt x="173" y="129"/>
                    <a:pt x="202" y="121"/>
                  </a:cubicBezTo>
                  <a:cubicBezTo>
                    <a:pt x="116" y="0"/>
                    <a:pt x="116" y="0"/>
                    <a:pt x="116" y="0"/>
                  </a:cubicBezTo>
                  <a:cubicBezTo>
                    <a:pt x="52" y="15"/>
                    <a:pt x="0" y="27"/>
                    <a:pt x="0" y="27"/>
                  </a:cubicBezTo>
                  <a:close/>
                </a:path>
              </a:pathLst>
            </a:custGeom>
            <a:solidFill>
              <a:srgbClr val="DE2B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2" name="Freeform 439"/>
            <p:cNvSpPr/>
            <p:nvPr/>
          </p:nvSpPr>
          <p:spPr bwMode="auto">
            <a:xfrm>
              <a:off x="5510213" y="4895850"/>
              <a:ext cx="1252538" cy="623888"/>
            </a:xfrm>
            <a:custGeom>
              <a:avLst/>
              <a:gdLst>
                <a:gd name="T0" fmla="*/ 0 w 294"/>
                <a:gd name="T1" fmla="*/ 26 h 147"/>
                <a:gd name="T2" fmla="*/ 86 w 294"/>
                <a:gd name="T3" fmla="*/ 147 h 147"/>
                <a:gd name="T4" fmla="*/ 294 w 294"/>
                <a:gd name="T5" fmla="*/ 89 h 147"/>
                <a:gd name="T6" fmla="*/ 117 w 294"/>
                <a:gd name="T7" fmla="*/ 0 h 147"/>
                <a:gd name="T8" fmla="*/ 0 w 294"/>
                <a:gd name="T9" fmla="*/ 26 h 147"/>
              </a:gdLst>
              <a:ahLst/>
              <a:cxnLst>
                <a:cxn ang="0">
                  <a:pos x="T0" y="T1"/>
                </a:cxn>
                <a:cxn ang="0">
                  <a:pos x="T2" y="T3"/>
                </a:cxn>
                <a:cxn ang="0">
                  <a:pos x="T4" y="T5"/>
                </a:cxn>
                <a:cxn ang="0">
                  <a:pos x="T6" y="T7"/>
                </a:cxn>
                <a:cxn ang="0">
                  <a:pos x="T8" y="T9"/>
                </a:cxn>
              </a:cxnLst>
              <a:rect l="0" t="0" r="r" b="b"/>
              <a:pathLst>
                <a:path w="294" h="147">
                  <a:moveTo>
                    <a:pt x="0" y="26"/>
                  </a:moveTo>
                  <a:cubicBezTo>
                    <a:pt x="86" y="147"/>
                    <a:pt x="86" y="147"/>
                    <a:pt x="86" y="147"/>
                  </a:cubicBezTo>
                  <a:cubicBezTo>
                    <a:pt x="141" y="132"/>
                    <a:pt x="227" y="108"/>
                    <a:pt x="294" y="89"/>
                  </a:cubicBezTo>
                  <a:cubicBezTo>
                    <a:pt x="117" y="0"/>
                    <a:pt x="117" y="0"/>
                    <a:pt x="117" y="0"/>
                  </a:cubicBezTo>
                  <a:cubicBezTo>
                    <a:pt x="79" y="8"/>
                    <a:pt x="37" y="18"/>
                    <a:pt x="0" y="26"/>
                  </a:cubicBezTo>
                  <a:close/>
                </a:path>
              </a:pathLst>
            </a:custGeom>
            <a:solidFill>
              <a:srgbClr val="886D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3" name="Freeform 440"/>
            <p:cNvSpPr/>
            <p:nvPr/>
          </p:nvSpPr>
          <p:spPr bwMode="auto">
            <a:xfrm>
              <a:off x="6097588" y="4810125"/>
              <a:ext cx="561975" cy="161925"/>
            </a:xfrm>
            <a:custGeom>
              <a:avLst/>
              <a:gdLst>
                <a:gd name="T0" fmla="*/ 118 w 132"/>
                <a:gd name="T1" fmla="*/ 0 h 38"/>
                <a:gd name="T2" fmla="*/ 0 w 132"/>
                <a:gd name="T3" fmla="*/ 30 h 38"/>
                <a:gd name="T4" fmla="*/ 15 w 132"/>
                <a:gd name="T5" fmla="*/ 38 h 38"/>
                <a:gd name="T6" fmla="*/ 132 w 132"/>
                <a:gd name="T7" fmla="*/ 8 h 38"/>
                <a:gd name="T8" fmla="*/ 118 w 132"/>
                <a:gd name="T9" fmla="*/ 0 h 38"/>
              </a:gdLst>
              <a:ahLst/>
              <a:cxnLst>
                <a:cxn ang="0">
                  <a:pos x="T0" y="T1"/>
                </a:cxn>
                <a:cxn ang="0">
                  <a:pos x="T2" y="T3"/>
                </a:cxn>
                <a:cxn ang="0">
                  <a:pos x="T4" y="T5"/>
                </a:cxn>
                <a:cxn ang="0">
                  <a:pos x="T6" y="T7"/>
                </a:cxn>
                <a:cxn ang="0">
                  <a:pos x="T8" y="T9"/>
                </a:cxn>
              </a:cxnLst>
              <a:rect l="0" t="0" r="r" b="b"/>
              <a:pathLst>
                <a:path w="132" h="38">
                  <a:moveTo>
                    <a:pt x="118" y="0"/>
                  </a:moveTo>
                  <a:cubicBezTo>
                    <a:pt x="0" y="30"/>
                    <a:pt x="0" y="30"/>
                    <a:pt x="0" y="30"/>
                  </a:cubicBezTo>
                  <a:cubicBezTo>
                    <a:pt x="15" y="38"/>
                    <a:pt x="15" y="38"/>
                    <a:pt x="15" y="38"/>
                  </a:cubicBezTo>
                  <a:cubicBezTo>
                    <a:pt x="132" y="8"/>
                    <a:pt x="132" y="8"/>
                    <a:pt x="132" y="8"/>
                  </a:cubicBezTo>
                  <a:cubicBezTo>
                    <a:pt x="127" y="5"/>
                    <a:pt x="122" y="2"/>
                    <a:pt x="118"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4" name="Freeform 441"/>
            <p:cNvSpPr/>
            <p:nvPr/>
          </p:nvSpPr>
          <p:spPr bwMode="auto">
            <a:xfrm>
              <a:off x="6162675" y="4845050"/>
              <a:ext cx="549275" cy="160338"/>
            </a:xfrm>
            <a:custGeom>
              <a:avLst/>
              <a:gdLst>
                <a:gd name="T0" fmla="*/ 117 w 129"/>
                <a:gd name="T1" fmla="*/ 0 h 38"/>
                <a:gd name="T2" fmla="*/ 0 w 129"/>
                <a:gd name="T3" fmla="*/ 30 h 38"/>
                <a:gd name="T4" fmla="*/ 16 w 129"/>
                <a:gd name="T5" fmla="*/ 38 h 38"/>
                <a:gd name="T6" fmla="*/ 129 w 129"/>
                <a:gd name="T7" fmla="*/ 5 h 38"/>
                <a:gd name="T8" fmla="*/ 117 w 129"/>
                <a:gd name="T9" fmla="*/ 0 h 38"/>
              </a:gdLst>
              <a:ahLst/>
              <a:cxnLst>
                <a:cxn ang="0">
                  <a:pos x="T0" y="T1"/>
                </a:cxn>
                <a:cxn ang="0">
                  <a:pos x="T2" y="T3"/>
                </a:cxn>
                <a:cxn ang="0">
                  <a:pos x="T4" y="T5"/>
                </a:cxn>
                <a:cxn ang="0">
                  <a:pos x="T6" y="T7"/>
                </a:cxn>
                <a:cxn ang="0">
                  <a:pos x="T8" y="T9"/>
                </a:cxn>
              </a:cxnLst>
              <a:rect l="0" t="0" r="r" b="b"/>
              <a:pathLst>
                <a:path w="129" h="38">
                  <a:moveTo>
                    <a:pt x="117" y="0"/>
                  </a:moveTo>
                  <a:cubicBezTo>
                    <a:pt x="0" y="30"/>
                    <a:pt x="0" y="30"/>
                    <a:pt x="0" y="30"/>
                  </a:cubicBezTo>
                  <a:cubicBezTo>
                    <a:pt x="16" y="38"/>
                    <a:pt x="16" y="38"/>
                    <a:pt x="16" y="38"/>
                  </a:cubicBezTo>
                  <a:cubicBezTo>
                    <a:pt x="129" y="5"/>
                    <a:pt x="129" y="5"/>
                    <a:pt x="129" y="5"/>
                  </a:cubicBezTo>
                  <a:cubicBezTo>
                    <a:pt x="125" y="3"/>
                    <a:pt x="121" y="1"/>
                    <a:pt x="117"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5" name="Freeform 442"/>
            <p:cNvSpPr/>
            <p:nvPr/>
          </p:nvSpPr>
          <p:spPr bwMode="auto">
            <a:xfrm>
              <a:off x="6229350" y="4865688"/>
              <a:ext cx="549275" cy="174625"/>
            </a:xfrm>
            <a:custGeom>
              <a:avLst/>
              <a:gdLst>
                <a:gd name="T0" fmla="*/ 113 w 129"/>
                <a:gd name="T1" fmla="*/ 0 h 41"/>
                <a:gd name="T2" fmla="*/ 0 w 129"/>
                <a:gd name="T3" fmla="*/ 33 h 41"/>
                <a:gd name="T4" fmla="*/ 17 w 129"/>
                <a:gd name="T5" fmla="*/ 41 h 41"/>
                <a:gd name="T6" fmla="*/ 129 w 129"/>
                <a:gd name="T7" fmla="*/ 9 h 41"/>
                <a:gd name="T8" fmla="*/ 113 w 129"/>
                <a:gd name="T9" fmla="*/ 0 h 41"/>
              </a:gdLst>
              <a:ahLst/>
              <a:cxnLst>
                <a:cxn ang="0">
                  <a:pos x="T0" y="T1"/>
                </a:cxn>
                <a:cxn ang="0">
                  <a:pos x="T2" y="T3"/>
                </a:cxn>
                <a:cxn ang="0">
                  <a:pos x="T4" y="T5"/>
                </a:cxn>
                <a:cxn ang="0">
                  <a:pos x="T6" y="T7"/>
                </a:cxn>
                <a:cxn ang="0">
                  <a:pos x="T8" y="T9"/>
                </a:cxn>
              </a:cxnLst>
              <a:rect l="0" t="0" r="r" b="b"/>
              <a:pathLst>
                <a:path w="129" h="41">
                  <a:moveTo>
                    <a:pt x="113" y="0"/>
                  </a:moveTo>
                  <a:cubicBezTo>
                    <a:pt x="0" y="33"/>
                    <a:pt x="0" y="33"/>
                    <a:pt x="0" y="33"/>
                  </a:cubicBezTo>
                  <a:cubicBezTo>
                    <a:pt x="17" y="41"/>
                    <a:pt x="17" y="41"/>
                    <a:pt x="17" y="41"/>
                  </a:cubicBezTo>
                  <a:cubicBezTo>
                    <a:pt x="129" y="9"/>
                    <a:pt x="129" y="9"/>
                    <a:pt x="129" y="9"/>
                  </a:cubicBezTo>
                  <a:cubicBezTo>
                    <a:pt x="123" y="6"/>
                    <a:pt x="118" y="3"/>
                    <a:pt x="113"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6" name="Freeform 443"/>
            <p:cNvSpPr/>
            <p:nvPr/>
          </p:nvSpPr>
          <p:spPr bwMode="auto">
            <a:xfrm>
              <a:off x="6302375" y="4903788"/>
              <a:ext cx="536575" cy="161925"/>
            </a:xfrm>
            <a:custGeom>
              <a:avLst/>
              <a:gdLst>
                <a:gd name="T0" fmla="*/ 126 w 126"/>
                <a:gd name="T1" fmla="*/ 7 h 38"/>
                <a:gd name="T2" fmla="*/ 112 w 126"/>
                <a:gd name="T3" fmla="*/ 0 h 38"/>
                <a:gd name="T4" fmla="*/ 0 w 126"/>
                <a:gd name="T5" fmla="*/ 32 h 38"/>
                <a:gd name="T6" fmla="*/ 12 w 126"/>
                <a:gd name="T7" fmla="*/ 38 h 38"/>
                <a:gd name="T8" fmla="*/ 126 w 126"/>
                <a:gd name="T9" fmla="*/ 7 h 38"/>
              </a:gdLst>
              <a:ahLst/>
              <a:cxnLst>
                <a:cxn ang="0">
                  <a:pos x="T0" y="T1"/>
                </a:cxn>
                <a:cxn ang="0">
                  <a:pos x="T2" y="T3"/>
                </a:cxn>
                <a:cxn ang="0">
                  <a:pos x="T4" y="T5"/>
                </a:cxn>
                <a:cxn ang="0">
                  <a:pos x="T6" y="T7"/>
                </a:cxn>
                <a:cxn ang="0">
                  <a:pos x="T8" y="T9"/>
                </a:cxn>
              </a:cxnLst>
              <a:rect l="0" t="0" r="r" b="b"/>
              <a:pathLst>
                <a:path w="126" h="38">
                  <a:moveTo>
                    <a:pt x="126" y="7"/>
                  </a:moveTo>
                  <a:cubicBezTo>
                    <a:pt x="122" y="5"/>
                    <a:pt x="117" y="2"/>
                    <a:pt x="112" y="0"/>
                  </a:cubicBezTo>
                  <a:cubicBezTo>
                    <a:pt x="0" y="32"/>
                    <a:pt x="0" y="32"/>
                    <a:pt x="0" y="32"/>
                  </a:cubicBezTo>
                  <a:cubicBezTo>
                    <a:pt x="12" y="38"/>
                    <a:pt x="12" y="38"/>
                    <a:pt x="12" y="38"/>
                  </a:cubicBezTo>
                  <a:lnTo>
                    <a:pt x="126" y="7"/>
                  </a:ln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7" name="Freeform 444"/>
            <p:cNvSpPr/>
            <p:nvPr/>
          </p:nvSpPr>
          <p:spPr bwMode="auto">
            <a:xfrm>
              <a:off x="6416675" y="4964113"/>
              <a:ext cx="754063" cy="309563"/>
            </a:xfrm>
            <a:custGeom>
              <a:avLst/>
              <a:gdLst>
                <a:gd name="T0" fmla="*/ 112 w 177"/>
                <a:gd name="T1" fmla="*/ 0 h 73"/>
                <a:gd name="T2" fmla="*/ 0 w 177"/>
                <a:gd name="T3" fmla="*/ 32 h 73"/>
                <a:gd name="T4" fmla="*/ 81 w 177"/>
                <a:gd name="T5" fmla="*/ 73 h 73"/>
                <a:gd name="T6" fmla="*/ 177 w 177"/>
                <a:gd name="T7" fmla="*/ 40 h 73"/>
                <a:gd name="T8" fmla="*/ 112 w 177"/>
                <a:gd name="T9" fmla="*/ 0 h 73"/>
              </a:gdLst>
              <a:ahLst/>
              <a:cxnLst>
                <a:cxn ang="0">
                  <a:pos x="T0" y="T1"/>
                </a:cxn>
                <a:cxn ang="0">
                  <a:pos x="T2" y="T3"/>
                </a:cxn>
                <a:cxn ang="0">
                  <a:pos x="T4" y="T5"/>
                </a:cxn>
                <a:cxn ang="0">
                  <a:pos x="T6" y="T7"/>
                </a:cxn>
                <a:cxn ang="0">
                  <a:pos x="T8" y="T9"/>
                </a:cxn>
              </a:cxnLst>
              <a:rect l="0" t="0" r="r" b="b"/>
              <a:pathLst>
                <a:path w="177" h="73">
                  <a:moveTo>
                    <a:pt x="112" y="0"/>
                  </a:moveTo>
                  <a:cubicBezTo>
                    <a:pt x="0" y="32"/>
                    <a:pt x="0" y="32"/>
                    <a:pt x="0" y="32"/>
                  </a:cubicBezTo>
                  <a:cubicBezTo>
                    <a:pt x="81" y="73"/>
                    <a:pt x="81" y="73"/>
                    <a:pt x="81" y="73"/>
                  </a:cubicBezTo>
                  <a:cubicBezTo>
                    <a:pt x="135" y="57"/>
                    <a:pt x="177" y="43"/>
                    <a:pt x="177" y="40"/>
                  </a:cubicBezTo>
                  <a:cubicBezTo>
                    <a:pt x="177" y="35"/>
                    <a:pt x="146" y="18"/>
                    <a:pt x="112"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8" name="Freeform 445"/>
            <p:cNvSpPr/>
            <p:nvPr/>
          </p:nvSpPr>
          <p:spPr bwMode="auto">
            <a:xfrm>
              <a:off x="6353175" y="4933950"/>
              <a:ext cx="541338" cy="165100"/>
            </a:xfrm>
            <a:custGeom>
              <a:avLst/>
              <a:gdLst>
                <a:gd name="T0" fmla="*/ 114 w 127"/>
                <a:gd name="T1" fmla="*/ 0 h 39"/>
                <a:gd name="T2" fmla="*/ 0 w 127"/>
                <a:gd name="T3" fmla="*/ 31 h 39"/>
                <a:gd name="T4" fmla="*/ 15 w 127"/>
                <a:gd name="T5" fmla="*/ 39 h 39"/>
                <a:gd name="T6" fmla="*/ 127 w 127"/>
                <a:gd name="T7" fmla="*/ 7 h 39"/>
                <a:gd name="T8" fmla="*/ 114 w 127"/>
                <a:gd name="T9" fmla="*/ 0 h 39"/>
              </a:gdLst>
              <a:ahLst/>
              <a:cxnLst>
                <a:cxn ang="0">
                  <a:pos x="T0" y="T1"/>
                </a:cxn>
                <a:cxn ang="0">
                  <a:pos x="T2" y="T3"/>
                </a:cxn>
                <a:cxn ang="0">
                  <a:pos x="T4" y="T5"/>
                </a:cxn>
                <a:cxn ang="0">
                  <a:pos x="T6" y="T7"/>
                </a:cxn>
                <a:cxn ang="0">
                  <a:pos x="T8" y="T9"/>
                </a:cxn>
              </a:cxnLst>
              <a:rect l="0" t="0" r="r" b="b"/>
              <a:pathLst>
                <a:path w="127" h="39">
                  <a:moveTo>
                    <a:pt x="114" y="0"/>
                  </a:moveTo>
                  <a:cubicBezTo>
                    <a:pt x="0" y="31"/>
                    <a:pt x="0" y="31"/>
                    <a:pt x="0" y="31"/>
                  </a:cubicBezTo>
                  <a:cubicBezTo>
                    <a:pt x="15" y="39"/>
                    <a:pt x="15" y="39"/>
                    <a:pt x="15" y="39"/>
                  </a:cubicBezTo>
                  <a:cubicBezTo>
                    <a:pt x="127" y="7"/>
                    <a:pt x="127" y="7"/>
                    <a:pt x="127" y="7"/>
                  </a:cubicBezTo>
                  <a:cubicBezTo>
                    <a:pt x="123" y="5"/>
                    <a:pt x="119" y="3"/>
                    <a:pt x="114"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9" name="Freeform 446"/>
            <p:cNvSpPr/>
            <p:nvPr/>
          </p:nvSpPr>
          <p:spPr bwMode="auto">
            <a:xfrm>
              <a:off x="6008688" y="4781550"/>
              <a:ext cx="592138" cy="157163"/>
            </a:xfrm>
            <a:custGeom>
              <a:avLst/>
              <a:gdLst>
                <a:gd name="T0" fmla="*/ 125 w 139"/>
                <a:gd name="T1" fmla="*/ 0 h 37"/>
                <a:gd name="T2" fmla="*/ 0 w 139"/>
                <a:gd name="T3" fmla="*/ 27 h 37"/>
                <a:gd name="T4" fmla="*/ 21 w 139"/>
                <a:gd name="T5" fmla="*/ 37 h 37"/>
                <a:gd name="T6" fmla="*/ 139 w 139"/>
                <a:gd name="T7" fmla="*/ 7 h 37"/>
                <a:gd name="T8" fmla="*/ 125 w 139"/>
                <a:gd name="T9" fmla="*/ 0 h 37"/>
              </a:gdLst>
              <a:ahLst/>
              <a:cxnLst>
                <a:cxn ang="0">
                  <a:pos x="T0" y="T1"/>
                </a:cxn>
                <a:cxn ang="0">
                  <a:pos x="T2" y="T3"/>
                </a:cxn>
                <a:cxn ang="0">
                  <a:pos x="T4" y="T5"/>
                </a:cxn>
                <a:cxn ang="0">
                  <a:pos x="T6" y="T7"/>
                </a:cxn>
                <a:cxn ang="0">
                  <a:pos x="T8" y="T9"/>
                </a:cxn>
              </a:cxnLst>
              <a:rect l="0" t="0" r="r" b="b"/>
              <a:pathLst>
                <a:path w="139" h="37">
                  <a:moveTo>
                    <a:pt x="125" y="0"/>
                  </a:moveTo>
                  <a:cubicBezTo>
                    <a:pt x="115" y="1"/>
                    <a:pt x="63" y="13"/>
                    <a:pt x="0" y="27"/>
                  </a:cubicBezTo>
                  <a:cubicBezTo>
                    <a:pt x="21" y="37"/>
                    <a:pt x="21" y="37"/>
                    <a:pt x="21" y="37"/>
                  </a:cubicBezTo>
                  <a:cubicBezTo>
                    <a:pt x="139" y="7"/>
                    <a:pt x="139" y="7"/>
                    <a:pt x="139" y="7"/>
                  </a:cubicBezTo>
                  <a:cubicBezTo>
                    <a:pt x="130" y="3"/>
                    <a:pt x="125" y="0"/>
                    <a:pt x="125"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0" name="Freeform 447"/>
            <p:cNvSpPr/>
            <p:nvPr/>
          </p:nvSpPr>
          <p:spPr bwMode="auto">
            <a:xfrm>
              <a:off x="5229225" y="5005388"/>
              <a:ext cx="647700" cy="547688"/>
            </a:xfrm>
            <a:custGeom>
              <a:avLst/>
              <a:gdLst>
                <a:gd name="T0" fmla="*/ 2 w 152"/>
                <a:gd name="T1" fmla="*/ 18 h 129"/>
                <a:gd name="T2" fmla="*/ 36 w 152"/>
                <a:gd name="T3" fmla="*/ 21 h 129"/>
                <a:gd name="T4" fmla="*/ 25 w 152"/>
                <a:gd name="T5" fmla="*/ 53 h 129"/>
                <a:gd name="T6" fmla="*/ 76 w 152"/>
                <a:gd name="T7" fmla="*/ 52 h 129"/>
                <a:gd name="T8" fmla="*/ 69 w 152"/>
                <a:gd name="T9" fmla="*/ 92 h 129"/>
                <a:gd name="T10" fmla="*/ 128 w 152"/>
                <a:gd name="T11" fmla="*/ 87 h 129"/>
                <a:gd name="T12" fmla="*/ 117 w 152"/>
                <a:gd name="T13" fmla="*/ 129 h 129"/>
                <a:gd name="T14" fmla="*/ 152 w 152"/>
                <a:gd name="T15" fmla="*/ 121 h 129"/>
                <a:gd name="T16" fmla="*/ 66 w 152"/>
                <a:gd name="T17" fmla="*/ 0 h 129"/>
                <a:gd name="T18" fmla="*/ 2 w 152"/>
                <a:gd name="T19" fmla="*/ 15 h 129"/>
                <a:gd name="T20" fmla="*/ 2 w 152"/>
                <a:gd name="T21" fmla="*/ 1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29">
                  <a:moveTo>
                    <a:pt x="2" y="18"/>
                  </a:moveTo>
                  <a:cubicBezTo>
                    <a:pt x="36" y="21"/>
                    <a:pt x="36" y="21"/>
                    <a:pt x="36" y="21"/>
                  </a:cubicBezTo>
                  <a:cubicBezTo>
                    <a:pt x="25" y="53"/>
                    <a:pt x="25" y="53"/>
                    <a:pt x="25" y="53"/>
                  </a:cubicBezTo>
                  <a:cubicBezTo>
                    <a:pt x="76" y="52"/>
                    <a:pt x="76" y="52"/>
                    <a:pt x="76" y="52"/>
                  </a:cubicBezTo>
                  <a:cubicBezTo>
                    <a:pt x="69" y="92"/>
                    <a:pt x="69" y="92"/>
                    <a:pt x="69" y="92"/>
                  </a:cubicBezTo>
                  <a:cubicBezTo>
                    <a:pt x="128" y="87"/>
                    <a:pt x="128" y="87"/>
                    <a:pt x="128" y="87"/>
                  </a:cubicBezTo>
                  <a:cubicBezTo>
                    <a:pt x="117" y="129"/>
                    <a:pt x="117" y="129"/>
                    <a:pt x="117" y="129"/>
                  </a:cubicBezTo>
                  <a:cubicBezTo>
                    <a:pt x="152" y="121"/>
                    <a:pt x="152" y="121"/>
                    <a:pt x="152" y="121"/>
                  </a:cubicBezTo>
                  <a:cubicBezTo>
                    <a:pt x="66" y="0"/>
                    <a:pt x="66" y="0"/>
                    <a:pt x="66" y="0"/>
                  </a:cubicBezTo>
                  <a:cubicBezTo>
                    <a:pt x="66" y="0"/>
                    <a:pt x="5" y="14"/>
                    <a:pt x="2" y="15"/>
                  </a:cubicBezTo>
                  <a:cubicBezTo>
                    <a:pt x="0" y="16"/>
                    <a:pt x="2" y="18"/>
                    <a:pt x="2" y="18"/>
                  </a:cubicBezTo>
                  <a:close/>
                </a:path>
              </a:pathLst>
            </a:custGeom>
            <a:solidFill>
              <a:srgbClr val="9DBB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1" name="Freeform 448"/>
            <p:cNvSpPr/>
            <p:nvPr/>
          </p:nvSpPr>
          <p:spPr bwMode="auto">
            <a:xfrm>
              <a:off x="6808788" y="1139825"/>
              <a:ext cx="238125" cy="3865563"/>
            </a:xfrm>
            <a:custGeom>
              <a:avLst/>
              <a:gdLst>
                <a:gd name="T0" fmla="*/ 37 w 56"/>
                <a:gd name="T1" fmla="*/ 486 h 911"/>
                <a:gd name="T2" fmla="*/ 46 w 56"/>
                <a:gd name="T3" fmla="*/ 302 h 911"/>
                <a:gd name="T4" fmla="*/ 51 w 56"/>
                <a:gd name="T5" fmla="*/ 135 h 911"/>
                <a:gd name="T6" fmla="*/ 35 w 56"/>
                <a:gd name="T7" fmla="*/ 34 h 911"/>
                <a:gd name="T8" fmla="*/ 20 w 56"/>
                <a:gd name="T9" fmla="*/ 5 h 911"/>
                <a:gd name="T10" fmla="*/ 0 w 56"/>
                <a:gd name="T11" fmla="*/ 13 h 911"/>
                <a:gd name="T12" fmla="*/ 41 w 56"/>
                <a:gd name="T13" fmla="*/ 173 h 911"/>
                <a:gd name="T14" fmla="*/ 34 w 56"/>
                <a:gd name="T15" fmla="*/ 307 h 911"/>
                <a:gd name="T16" fmla="*/ 29 w 56"/>
                <a:gd name="T17" fmla="*/ 379 h 911"/>
                <a:gd name="T18" fmla="*/ 24 w 56"/>
                <a:gd name="T19" fmla="*/ 811 h 911"/>
                <a:gd name="T20" fmla="*/ 23 w 56"/>
                <a:gd name="T21" fmla="*/ 906 h 911"/>
                <a:gd name="T22" fmla="*/ 32 w 56"/>
                <a:gd name="T23" fmla="*/ 911 h 911"/>
                <a:gd name="T24" fmla="*/ 37 w 56"/>
                <a:gd name="T25" fmla="*/ 486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911">
                  <a:moveTo>
                    <a:pt x="37" y="486"/>
                  </a:moveTo>
                  <a:cubicBezTo>
                    <a:pt x="40" y="424"/>
                    <a:pt x="43" y="363"/>
                    <a:pt x="46" y="302"/>
                  </a:cubicBezTo>
                  <a:cubicBezTo>
                    <a:pt x="48" y="246"/>
                    <a:pt x="56" y="192"/>
                    <a:pt x="51" y="135"/>
                  </a:cubicBezTo>
                  <a:cubicBezTo>
                    <a:pt x="47" y="101"/>
                    <a:pt x="46" y="67"/>
                    <a:pt x="35" y="34"/>
                  </a:cubicBezTo>
                  <a:cubicBezTo>
                    <a:pt x="31" y="23"/>
                    <a:pt x="28" y="11"/>
                    <a:pt x="20" y="5"/>
                  </a:cubicBezTo>
                  <a:cubicBezTo>
                    <a:pt x="13" y="0"/>
                    <a:pt x="1" y="3"/>
                    <a:pt x="0" y="13"/>
                  </a:cubicBezTo>
                  <a:cubicBezTo>
                    <a:pt x="39" y="0"/>
                    <a:pt x="39" y="142"/>
                    <a:pt x="41" y="173"/>
                  </a:cubicBezTo>
                  <a:cubicBezTo>
                    <a:pt x="44" y="216"/>
                    <a:pt x="37" y="264"/>
                    <a:pt x="34" y="307"/>
                  </a:cubicBezTo>
                  <a:cubicBezTo>
                    <a:pt x="32" y="331"/>
                    <a:pt x="30" y="355"/>
                    <a:pt x="29" y="379"/>
                  </a:cubicBezTo>
                  <a:cubicBezTo>
                    <a:pt x="23" y="521"/>
                    <a:pt x="25" y="668"/>
                    <a:pt x="24" y="811"/>
                  </a:cubicBezTo>
                  <a:cubicBezTo>
                    <a:pt x="23" y="843"/>
                    <a:pt x="24" y="875"/>
                    <a:pt x="23" y="906"/>
                  </a:cubicBezTo>
                  <a:cubicBezTo>
                    <a:pt x="32" y="911"/>
                    <a:pt x="32" y="911"/>
                    <a:pt x="32" y="911"/>
                  </a:cubicBezTo>
                  <a:cubicBezTo>
                    <a:pt x="39" y="769"/>
                    <a:pt x="30" y="627"/>
                    <a:pt x="37" y="486"/>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2" name="Freeform 449"/>
            <p:cNvSpPr/>
            <p:nvPr/>
          </p:nvSpPr>
          <p:spPr bwMode="auto">
            <a:xfrm>
              <a:off x="5024438" y="5137150"/>
              <a:ext cx="642938" cy="441325"/>
            </a:xfrm>
            <a:custGeom>
              <a:avLst/>
              <a:gdLst>
                <a:gd name="T0" fmla="*/ 0 w 151"/>
                <a:gd name="T1" fmla="*/ 0 h 104"/>
                <a:gd name="T2" fmla="*/ 54 w 151"/>
                <a:gd name="T3" fmla="*/ 5 h 104"/>
                <a:gd name="T4" fmla="*/ 43 w 151"/>
                <a:gd name="T5" fmla="*/ 42 h 104"/>
                <a:gd name="T6" fmla="*/ 103 w 151"/>
                <a:gd name="T7" fmla="*/ 38 h 104"/>
                <a:gd name="T8" fmla="*/ 97 w 151"/>
                <a:gd name="T9" fmla="*/ 79 h 104"/>
                <a:gd name="T10" fmla="*/ 151 w 151"/>
                <a:gd name="T11" fmla="*/ 74 h 104"/>
                <a:gd name="T12" fmla="*/ 146 w 151"/>
                <a:gd name="T13" fmla="*/ 104 h 104"/>
                <a:gd name="T14" fmla="*/ 0 w 151"/>
                <a:gd name="T15" fmla="*/ 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04">
                  <a:moveTo>
                    <a:pt x="0" y="0"/>
                  </a:moveTo>
                  <a:cubicBezTo>
                    <a:pt x="54" y="5"/>
                    <a:pt x="54" y="5"/>
                    <a:pt x="54" y="5"/>
                  </a:cubicBezTo>
                  <a:cubicBezTo>
                    <a:pt x="43" y="42"/>
                    <a:pt x="43" y="42"/>
                    <a:pt x="43" y="42"/>
                  </a:cubicBezTo>
                  <a:cubicBezTo>
                    <a:pt x="103" y="38"/>
                    <a:pt x="103" y="38"/>
                    <a:pt x="103" y="38"/>
                  </a:cubicBezTo>
                  <a:cubicBezTo>
                    <a:pt x="97" y="79"/>
                    <a:pt x="97" y="79"/>
                    <a:pt x="97" y="79"/>
                  </a:cubicBezTo>
                  <a:cubicBezTo>
                    <a:pt x="151" y="74"/>
                    <a:pt x="151" y="74"/>
                    <a:pt x="151" y="74"/>
                  </a:cubicBezTo>
                  <a:cubicBezTo>
                    <a:pt x="146" y="104"/>
                    <a:pt x="146" y="104"/>
                    <a:pt x="146" y="104"/>
                  </a:cubicBezTo>
                  <a:cubicBezTo>
                    <a:pt x="146" y="104"/>
                    <a:pt x="84" y="89"/>
                    <a:pt x="0" y="0"/>
                  </a:cubicBezTo>
                  <a:close/>
                </a:path>
              </a:pathLst>
            </a:custGeom>
            <a:solidFill>
              <a:srgbClr val="FFBB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3" name="Freeform 450"/>
            <p:cNvSpPr/>
            <p:nvPr/>
          </p:nvSpPr>
          <p:spPr bwMode="auto">
            <a:xfrm>
              <a:off x="5545138" y="5018088"/>
              <a:ext cx="119063" cy="115888"/>
            </a:xfrm>
            <a:custGeom>
              <a:avLst/>
              <a:gdLst>
                <a:gd name="T0" fmla="*/ 27 w 28"/>
                <a:gd name="T1" fmla="*/ 13 h 27"/>
                <a:gd name="T2" fmla="*/ 8 w 28"/>
                <a:gd name="T3" fmla="*/ 1 h 27"/>
                <a:gd name="T4" fmla="*/ 0 w 28"/>
                <a:gd name="T5" fmla="*/ 3 h 27"/>
                <a:gd name="T6" fmla="*/ 16 w 28"/>
                <a:gd name="T7" fmla="*/ 27 h 27"/>
                <a:gd name="T8" fmla="*/ 27 w 28"/>
                <a:gd name="T9" fmla="*/ 13 h 27"/>
              </a:gdLst>
              <a:ahLst/>
              <a:cxnLst>
                <a:cxn ang="0">
                  <a:pos x="T0" y="T1"/>
                </a:cxn>
                <a:cxn ang="0">
                  <a:pos x="T2" y="T3"/>
                </a:cxn>
                <a:cxn ang="0">
                  <a:pos x="T4" y="T5"/>
                </a:cxn>
                <a:cxn ang="0">
                  <a:pos x="T6" y="T7"/>
                </a:cxn>
                <a:cxn ang="0">
                  <a:pos x="T8" y="T9"/>
                </a:cxn>
              </a:cxnLst>
              <a:rect l="0" t="0" r="r" b="b"/>
              <a:pathLst>
                <a:path w="28" h="27">
                  <a:moveTo>
                    <a:pt x="27" y="13"/>
                  </a:moveTo>
                  <a:cubicBezTo>
                    <a:pt x="26" y="5"/>
                    <a:pt x="18" y="0"/>
                    <a:pt x="8" y="1"/>
                  </a:cubicBezTo>
                  <a:cubicBezTo>
                    <a:pt x="5" y="1"/>
                    <a:pt x="2" y="2"/>
                    <a:pt x="0" y="3"/>
                  </a:cubicBezTo>
                  <a:cubicBezTo>
                    <a:pt x="16" y="27"/>
                    <a:pt x="16" y="27"/>
                    <a:pt x="16" y="27"/>
                  </a:cubicBezTo>
                  <a:cubicBezTo>
                    <a:pt x="23" y="25"/>
                    <a:pt x="28" y="19"/>
                    <a:pt x="27"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4" name="Freeform 451"/>
            <p:cNvSpPr/>
            <p:nvPr/>
          </p:nvSpPr>
          <p:spPr bwMode="auto">
            <a:xfrm>
              <a:off x="6016625" y="5184775"/>
              <a:ext cx="153988" cy="127000"/>
            </a:xfrm>
            <a:custGeom>
              <a:avLst/>
              <a:gdLst>
                <a:gd name="T0" fmla="*/ 35 w 36"/>
                <a:gd name="T1" fmla="*/ 13 h 30"/>
                <a:gd name="T2" fmla="*/ 20 w 36"/>
                <a:gd name="T3" fmla="*/ 29 h 30"/>
                <a:gd name="T4" fmla="*/ 1 w 36"/>
                <a:gd name="T5" fmla="*/ 17 h 30"/>
                <a:gd name="T6" fmla="*/ 16 w 36"/>
                <a:gd name="T7" fmla="*/ 1 h 30"/>
                <a:gd name="T8" fmla="*/ 35 w 36"/>
                <a:gd name="T9" fmla="*/ 13 h 30"/>
              </a:gdLst>
              <a:ahLst/>
              <a:cxnLst>
                <a:cxn ang="0">
                  <a:pos x="T0" y="T1"/>
                </a:cxn>
                <a:cxn ang="0">
                  <a:pos x="T2" y="T3"/>
                </a:cxn>
                <a:cxn ang="0">
                  <a:pos x="T4" y="T5"/>
                </a:cxn>
                <a:cxn ang="0">
                  <a:pos x="T6" y="T7"/>
                </a:cxn>
                <a:cxn ang="0">
                  <a:pos x="T8" y="T9"/>
                </a:cxn>
              </a:cxnLst>
              <a:rect l="0" t="0" r="r" b="b"/>
              <a:pathLst>
                <a:path w="36" h="30">
                  <a:moveTo>
                    <a:pt x="35" y="13"/>
                  </a:moveTo>
                  <a:cubicBezTo>
                    <a:pt x="36" y="21"/>
                    <a:pt x="29" y="28"/>
                    <a:pt x="20" y="29"/>
                  </a:cubicBezTo>
                  <a:cubicBezTo>
                    <a:pt x="10" y="30"/>
                    <a:pt x="2" y="24"/>
                    <a:pt x="1" y="17"/>
                  </a:cubicBezTo>
                  <a:cubicBezTo>
                    <a:pt x="0" y="9"/>
                    <a:pt x="7" y="2"/>
                    <a:pt x="16" y="1"/>
                  </a:cubicBezTo>
                  <a:cubicBezTo>
                    <a:pt x="26" y="0"/>
                    <a:pt x="34" y="6"/>
                    <a:pt x="35"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5" name="Freeform 452"/>
            <p:cNvSpPr/>
            <p:nvPr/>
          </p:nvSpPr>
          <p:spPr bwMode="auto">
            <a:xfrm>
              <a:off x="5745163" y="5311775"/>
              <a:ext cx="131763" cy="122238"/>
            </a:xfrm>
            <a:custGeom>
              <a:avLst/>
              <a:gdLst>
                <a:gd name="T0" fmla="*/ 30 w 31"/>
                <a:gd name="T1" fmla="*/ 13 h 29"/>
                <a:gd name="T2" fmla="*/ 11 w 31"/>
                <a:gd name="T3" fmla="*/ 1 h 29"/>
                <a:gd name="T4" fmla="*/ 0 w 31"/>
                <a:gd name="T5" fmla="*/ 6 h 29"/>
                <a:gd name="T6" fmla="*/ 15 w 31"/>
                <a:gd name="T7" fmla="*/ 29 h 29"/>
                <a:gd name="T8" fmla="*/ 30 w 31"/>
                <a:gd name="T9" fmla="*/ 13 h 29"/>
              </a:gdLst>
              <a:ahLst/>
              <a:cxnLst>
                <a:cxn ang="0">
                  <a:pos x="T0" y="T1"/>
                </a:cxn>
                <a:cxn ang="0">
                  <a:pos x="T2" y="T3"/>
                </a:cxn>
                <a:cxn ang="0">
                  <a:pos x="T4" y="T5"/>
                </a:cxn>
                <a:cxn ang="0">
                  <a:pos x="T6" y="T7"/>
                </a:cxn>
                <a:cxn ang="0">
                  <a:pos x="T8" y="T9"/>
                </a:cxn>
              </a:cxnLst>
              <a:rect l="0" t="0" r="r" b="b"/>
              <a:pathLst>
                <a:path w="31" h="29">
                  <a:moveTo>
                    <a:pt x="30" y="13"/>
                  </a:moveTo>
                  <a:cubicBezTo>
                    <a:pt x="29" y="5"/>
                    <a:pt x="21" y="0"/>
                    <a:pt x="11" y="1"/>
                  </a:cubicBezTo>
                  <a:cubicBezTo>
                    <a:pt x="7" y="2"/>
                    <a:pt x="3" y="3"/>
                    <a:pt x="0" y="6"/>
                  </a:cubicBezTo>
                  <a:cubicBezTo>
                    <a:pt x="15" y="29"/>
                    <a:pt x="15" y="29"/>
                    <a:pt x="15" y="29"/>
                  </a:cubicBezTo>
                  <a:cubicBezTo>
                    <a:pt x="24" y="27"/>
                    <a:pt x="31" y="20"/>
                    <a:pt x="30"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6" name="Freeform 453"/>
            <p:cNvSpPr/>
            <p:nvPr/>
          </p:nvSpPr>
          <p:spPr bwMode="auto">
            <a:xfrm>
              <a:off x="5795963" y="5086350"/>
              <a:ext cx="111125" cy="88900"/>
            </a:xfrm>
            <a:custGeom>
              <a:avLst/>
              <a:gdLst>
                <a:gd name="T0" fmla="*/ 25 w 26"/>
                <a:gd name="T1" fmla="*/ 9 h 21"/>
                <a:gd name="T2" fmla="*/ 14 w 26"/>
                <a:gd name="T3" fmla="*/ 21 h 21"/>
                <a:gd name="T4" fmla="*/ 0 w 26"/>
                <a:gd name="T5" fmla="*/ 12 h 21"/>
                <a:gd name="T6" fmla="*/ 12 w 26"/>
                <a:gd name="T7" fmla="*/ 1 h 21"/>
                <a:gd name="T8" fmla="*/ 25 w 26"/>
                <a:gd name="T9" fmla="*/ 9 h 21"/>
              </a:gdLst>
              <a:ahLst/>
              <a:cxnLst>
                <a:cxn ang="0">
                  <a:pos x="T0" y="T1"/>
                </a:cxn>
                <a:cxn ang="0">
                  <a:pos x="T2" y="T3"/>
                </a:cxn>
                <a:cxn ang="0">
                  <a:pos x="T4" y="T5"/>
                </a:cxn>
                <a:cxn ang="0">
                  <a:pos x="T6" y="T7"/>
                </a:cxn>
                <a:cxn ang="0">
                  <a:pos x="T8" y="T9"/>
                </a:cxn>
              </a:cxnLst>
              <a:rect l="0" t="0" r="r" b="b"/>
              <a:pathLst>
                <a:path w="26" h="21">
                  <a:moveTo>
                    <a:pt x="25" y="9"/>
                  </a:moveTo>
                  <a:cubicBezTo>
                    <a:pt x="26" y="15"/>
                    <a:pt x="21" y="20"/>
                    <a:pt x="14" y="21"/>
                  </a:cubicBezTo>
                  <a:cubicBezTo>
                    <a:pt x="7" y="21"/>
                    <a:pt x="1" y="17"/>
                    <a:pt x="0" y="12"/>
                  </a:cubicBezTo>
                  <a:cubicBezTo>
                    <a:pt x="0" y="6"/>
                    <a:pt x="5" y="1"/>
                    <a:pt x="12" y="1"/>
                  </a:cubicBezTo>
                  <a:cubicBezTo>
                    <a:pt x="18" y="0"/>
                    <a:pt x="25" y="4"/>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7" name="Freeform 454"/>
            <p:cNvSpPr/>
            <p:nvPr/>
          </p:nvSpPr>
          <p:spPr bwMode="auto">
            <a:xfrm>
              <a:off x="5991225" y="5375275"/>
              <a:ext cx="115888" cy="88900"/>
            </a:xfrm>
            <a:custGeom>
              <a:avLst/>
              <a:gdLst>
                <a:gd name="T0" fmla="*/ 26 w 27"/>
                <a:gd name="T1" fmla="*/ 9 h 21"/>
                <a:gd name="T2" fmla="*/ 15 w 27"/>
                <a:gd name="T3" fmla="*/ 21 h 21"/>
                <a:gd name="T4" fmla="*/ 1 w 27"/>
                <a:gd name="T5" fmla="*/ 12 h 21"/>
                <a:gd name="T6" fmla="*/ 12 w 27"/>
                <a:gd name="T7" fmla="*/ 1 h 21"/>
                <a:gd name="T8" fmla="*/ 26 w 27"/>
                <a:gd name="T9" fmla="*/ 9 h 21"/>
              </a:gdLst>
              <a:ahLst/>
              <a:cxnLst>
                <a:cxn ang="0">
                  <a:pos x="T0" y="T1"/>
                </a:cxn>
                <a:cxn ang="0">
                  <a:pos x="T2" y="T3"/>
                </a:cxn>
                <a:cxn ang="0">
                  <a:pos x="T4" y="T5"/>
                </a:cxn>
                <a:cxn ang="0">
                  <a:pos x="T6" y="T7"/>
                </a:cxn>
                <a:cxn ang="0">
                  <a:pos x="T8" y="T9"/>
                </a:cxn>
              </a:cxnLst>
              <a:rect l="0" t="0" r="r" b="b"/>
              <a:pathLst>
                <a:path w="27" h="21">
                  <a:moveTo>
                    <a:pt x="26" y="9"/>
                  </a:moveTo>
                  <a:cubicBezTo>
                    <a:pt x="27" y="15"/>
                    <a:pt x="21" y="20"/>
                    <a:pt x="15" y="21"/>
                  </a:cubicBezTo>
                  <a:cubicBezTo>
                    <a:pt x="8" y="21"/>
                    <a:pt x="2" y="17"/>
                    <a:pt x="1" y="12"/>
                  </a:cubicBezTo>
                  <a:cubicBezTo>
                    <a:pt x="0" y="6"/>
                    <a:pt x="5" y="1"/>
                    <a:pt x="12" y="1"/>
                  </a:cubicBezTo>
                  <a:cubicBezTo>
                    <a:pt x="19" y="0"/>
                    <a:pt x="25" y="4"/>
                    <a:pt x="26"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8" name="Freeform 455"/>
            <p:cNvSpPr/>
            <p:nvPr/>
          </p:nvSpPr>
          <p:spPr bwMode="auto">
            <a:xfrm>
              <a:off x="5783263" y="4916488"/>
              <a:ext cx="114300" cy="93663"/>
            </a:xfrm>
            <a:custGeom>
              <a:avLst/>
              <a:gdLst>
                <a:gd name="T0" fmla="*/ 26 w 27"/>
                <a:gd name="T1" fmla="*/ 10 h 22"/>
                <a:gd name="T2" fmla="*/ 15 w 27"/>
                <a:gd name="T3" fmla="*/ 21 h 22"/>
                <a:gd name="T4" fmla="*/ 1 w 27"/>
                <a:gd name="T5" fmla="*/ 12 h 22"/>
                <a:gd name="T6" fmla="*/ 12 w 27"/>
                <a:gd name="T7" fmla="*/ 1 h 22"/>
                <a:gd name="T8" fmla="*/ 26 w 27"/>
                <a:gd name="T9" fmla="*/ 10 h 22"/>
              </a:gdLst>
              <a:ahLst/>
              <a:cxnLst>
                <a:cxn ang="0">
                  <a:pos x="T0" y="T1"/>
                </a:cxn>
                <a:cxn ang="0">
                  <a:pos x="T2" y="T3"/>
                </a:cxn>
                <a:cxn ang="0">
                  <a:pos x="T4" y="T5"/>
                </a:cxn>
                <a:cxn ang="0">
                  <a:pos x="T6" y="T7"/>
                </a:cxn>
                <a:cxn ang="0">
                  <a:pos x="T8" y="T9"/>
                </a:cxn>
              </a:cxnLst>
              <a:rect l="0" t="0" r="r" b="b"/>
              <a:pathLst>
                <a:path w="27" h="22">
                  <a:moveTo>
                    <a:pt x="26" y="10"/>
                  </a:moveTo>
                  <a:cubicBezTo>
                    <a:pt x="27" y="15"/>
                    <a:pt x="22" y="20"/>
                    <a:pt x="15" y="21"/>
                  </a:cubicBezTo>
                  <a:cubicBezTo>
                    <a:pt x="8" y="22"/>
                    <a:pt x="2" y="18"/>
                    <a:pt x="1" y="12"/>
                  </a:cubicBezTo>
                  <a:cubicBezTo>
                    <a:pt x="0" y="7"/>
                    <a:pt x="5" y="2"/>
                    <a:pt x="12" y="1"/>
                  </a:cubicBezTo>
                  <a:cubicBezTo>
                    <a:pt x="19" y="0"/>
                    <a:pt x="25" y="4"/>
                    <a:pt x="26" y="10"/>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9" name="Freeform 456"/>
            <p:cNvSpPr/>
            <p:nvPr/>
          </p:nvSpPr>
          <p:spPr bwMode="auto">
            <a:xfrm>
              <a:off x="6899275" y="5005388"/>
              <a:ext cx="46038" cy="38100"/>
            </a:xfrm>
            <a:custGeom>
              <a:avLst/>
              <a:gdLst>
                <a:gd name="T0" fmla="*/ 11 w 11"/>
                <a:gd name="T1" fmla="*/ 4 h 9"/>
                <a:gd name="T2" fmla="*/ 6 w 11"/>
                <a:gd name="T3" fmla="*/ 9 h 9"/>
                <a:gd name="T4" fmla="*/ 1 w 11"/>
                <a:gd name="T5" fmla="*/ 4 h 9"/>
                <a:gd name="T6" fmla="*/ 6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1" y="7"/>
                    <a:pt x="1" y="4"/>
                  </a:cubicBezTo>
                  <a:cubicBezTo>
                    <a:pt x="0" y="2"/>
                    <a:pt x="3" y="0"/>
                    <a:pt x="6" y="0"/>
                  </a:cubicBezTo>
                  <a:cubicBezTo>
                    <a:pt x="9"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0" name="Freeform 457"/>
            <p:cNvSpPr/>
            <p:nvPr/>
          </p:nvSpPr>
          <p:spPr bwMode="auto">
            <a:xfrm>
              <a:off x="6681788" y="5056188"/>
              <a:ext cx="46038" cy="39688"/>
            </a:xfrm>
            <a:custGeom>
              <a:avLst/>
              <a:gdLst>
                <a:gd name="T0" fmla="*/ 11 w 11"/>
                <a:gd name="T1" fmla="*/ 4 h 9"/>
                <a:gd name="T2" fmla="*/ 6 w 11"/>
                <a:gd name="T3" fmla="*/ 9 h 9"/>
                <a:gd name="T4" fmla="*/ 0 w 11"/>
                <a:gd name="T5" fmla="*/ 4 h 9"/>
                <a:gd name="T6" fmla="*/ 5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0" y="7"/>
                    <a:pt x="0" y="4"/>
                  </a:cubicBezTo>
                  <a:cubicBezTo>
                    <a:pt x="0" y="2"/>
                    <a:pt x="2" y="0"/>
                    <a:pt x="5" y="0"/>
                  </a:cubicBezTo>
                  <a:cubicBezTo>
                    <a:pt x="8"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1" name="Freeform 458"/>
            <p:cNvSpPr/>
            <p:nvPr/>
          </p:nvSpPr>
          <p:spPr bwMode="auto">
            <a:xfrm>
              <a:off x="6788150" y="5172075"/>
              <a:ext cx="46038" cy="38100"/>
            </a:xfrm>
            <a:custGeom>
              <a:avLst/>
              <a:gdLst>
                <a:gd name="T0" fmla="*/ 11 w 11"/>
                <a:gd name="T1" fmla="*/ 5 h 9"/>
                <a:gd name="T2" fmla="*/ 6 w 11"/>
                <a:gd name="T3" fmla="*/ 9 h 9"/>
                <a:gd name="T4" fmla="*/ 0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0" y="7"/>
                    <a:pt x="0" y="5"/>
                  </a:cubicBezTo>
                  <a:cubicBezTo>
                    <a:pt x="0" y="2"/>
                    <a:pt x="2" y="0"/>
                    <a:pt x="5" y="0"/>
                  </a:cubicBezTo>
                  <a:cubicBezTo>
                    <a:pt x="8" y="0"/>
                    <a:pt x="11"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2" name="Freeform 459"/>
            <p:cNvSpPr/>
            <p:nvPr/>
          </p:nvSpPr>
          <p:spPr bwMode="auto">
            <a:xfrm>
              <a:off x="6808788" y="5056188"/>
              <a:ext cx="47625" cy="39688"/>
            </a:xfrm>
            <a:custGeom>
              <a:avLst/>
              <a:gdLst>
                <a:gd name="T0" fmla="*/ 11 w 11"/>
                <a:gd name="T1" fmla="*/ 4 h 9"/>
                <a:gd name="T2" fmla="*/ 6 w 11"/>
                <a:gd name="T3" fmla="*/ 9 h 9"/>
                <a:gd name="T4" fmla="*/ 0 w 11"/>
                <a:gd name="T5" fmla="*/ 4 h 9"/>
                <a:gd name="T6" fmla="*/ 5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0" y="7"/>
                    <a:pt x="0" y="4"/>
                  </a:cubicBezTo>
                  <a:cubicBezTo>
                    <a:pt x="0" y="2"/>
                    <a:pt x="2" y="0"/>
                    <a:pt x="5" y="0"/>
                  </a:cubicBezTo>
                  <a:cubicBezTo>
                    <a:pt x="8"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3" name="Freeform 460"/>
            <p:cNvSpPr/>
            <p:nvPr/>
          </p:nvSpPr>
          <p:spPr bwMode="auto">
            <a:xfrm>
              <a:off x="6924675" y="5133975"/>
              <a:ext cx="46038" cy="38100"/>
            </a:xfrm>
            <a:custGeom>
              <a:avLst/>
              <a:gdLst>
                <a:gd name="T0" fmla="*/ 11 w 11"/>
                <a:gd name="T1" fmla="*/ 4 h 9"/>
                <a:gd name="T2" fmla="*/ 6 w 11"/>
                <a:gd name="T3" fmla="*/ 9 h 9"/>
                <a:gd name="T4" fmla="*/ 1 w 11"/>
                <a:gd name="T5" fmla="*/ 4 h 9"/>
                <a:gd name="T6" fmla="*/ 6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1" y="7"/>
                    <a:pt x="1" y="4"/>
                  </a:cubicBezTo>
                  <a:cubicBezTo>
                    <a:pt x="0" y="2"/>
                    <a:pt x="3" y="0"/>
                    <a:pt x="6" y="0"/>
                  </a:cubicBezTo>
                  <a:cubicBezTo>
                    <a:pt x="8"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4" name="Freeform 461"/>
            <p:cNvSpPr/>
            <p:nvPr/>
          </p:nvSpPr>
          <p:spPr bwMode="auto">
            <a:xfrm>
              <a:off x="5183188" y="1020763"/>
              <a:ext cx="258763" cy="4384675"/>
            </a:xfrm>
            <a:custGeom>
              <a:avLst/>
              <a:gdLst>
                <a:gd name="T0" fmla="*/ 47 w 61"/>
                <a:gd name="T1" fmla="*/ 283 h 1033"/>
                <a:gd name="T2" fmla="*/ 50 w 61"/>
                <a:gd name="T3" fmla="*/ 134 h 1033"/>
                <a:gd name="T4" fmla="*/ 29 w 61"/>
                <a:gd name="T5" fmla="*/ 25 h 1033"/>
                <a:gd name="T6" fmla="*/ 0 w 61"/>
                <a:gd name="T7" fmla="*/ 23 h 1033"/>
                <a:gd name="T8" fmla="*/ 28 w 61"/>
                <a:gd name="T9" fmla="*/ 424 h 1033"/>
                <a:gd name="T10" fmla="*/ 15 w 61"/>
                <a:gd name="T11" fmla="*/ 861 h 1033"/>
                <a:gd name="T12" fmla="*/ 21 w 61"/>
                <a:gd name="T13" fmla="*/ 1025 h 1033"/>
                <a:gd name="T14" fmla="*/ 30 w 61"/>
                <a:gd name="T15" fmla="*/ 1033 h 1033"/>
                <a:gd name="T16" fmla="*/ 47 w 61"/>
                <a:gd name="T17" fmla="*/ 28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033">
                  <a:moveTo>
                    <a:pt x="47" y="283"/>
                  </a:moveTo>
                  <a:cubicBezTo>
                    <a:pt x="47" y="232"/>
                    <a:pt x="55" y="187"/>
                    <a:pt x="50" y="134"/>
                  </a:cubicBezTo>
                  <a:cubicBezTo>
                    <a:pt x="47" y="100"/>
                    <a:pt x="46" y="50"/>
                    <a:pt x="29" y="25"/>
                  </a:cubicBezTo>
                  <a:cubicBezTo>
                    <a:pt x="13" y="3"/>
                    <a:pt x="14" y="17"/>
                    <a:pt x="0" y="23"/>
                  </a:cubicBezTo>
                  <a:cubicBezTo>
                    <a:pt x="61" y="0"/>
                    <a:pt x="28" y="380"/>
                    <a:pt x="28" y="424"/>
                  </a:cubicBezTo>
                  <a:cubicBezTo>
                    <a:pt x="29" y="570"/>
                    <a:pt x="15" y="714"/>
                    <a:pt x="15" y="861"/>
                  </a:cubicBezTo>
                  <a:cubicBezTo>
                    <a:pt x="15" y="918"/>
                    <a:pt x="18" y="972"/>
                    <a:pt x="21" y="1025"/>
                  </a:cubicBezTo>
                  <a:cubicBezTo>
                    <a:pt x="30" y="1033"/>
                    <a:pt x="30" y="1033"/>
                    <a:pt x="30" y="1033"/>
                  </a:cubicBezTo>
                  <a:cubicBezTo>
                    <a:pt x="12" y="786"/>
                    <a:pt x="47" y="533"/>
                    <a:pt x="47" y="283"/>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grpSp>
      <p:pic>
        <p:nvPicPr>
          <p:cNvPr id="75" name="图片 48135" descr="16"/>
          <p:cNvPicPr>
            <a:picLocks noChangeAspect="1"/>
          </p:cNvPicPr>
          <p:nvPr/>
        </p:nvPicPr>
        <p:blipFill>
          <a:blip r:embed="rId21"/>
          <a:stretch>
            <a:fillRect/>
          </a:stretch>
        </p:blipFill>
        <p:spPr>
          <a:xfrm>
            <a:off x="4391" y="78085"/>
            <a:ext cx="1993827" cy="883940"/>
          </a:xfrm>
          <a:prstGeom prst="rect">
            <a:avLst/>
          </a:prstGeom>
          <a:noFill/>
          <a:ln w="9525">
            <a:noFill/>
          </a:ln>
        </p:spPr>
      </p:pic>
      <p:sp>
        <p:nvSpPr>
          <p:cNvPr id="82" name="TextBox 81"/>
          <p:cNvSpPr txBox="1"/>
          <p:nvPr/>
        </p:nvSpPr>
        <p:spPr>
          <a:xfrm>
            <a:off x="1855696" y="2668385"/>
            <a:ext cx="5879726" cy="1200329"/>
          </a:xfrm>
          <a:prstGeom prst="rect">
            <a:avLst/>
          </a:prstGeom>
          <a:noFill/>
          <a:ln>
            <a:noFill/>
          </a:ln>
        </p:spPr>
        <p:txBody>
          <a:bodyPr wrap="square" rtlCol="0">
            <a:spAutoFit/>
          </a:bodyPr>
          <a:lstStyle/>
          <a:p>
            <a:pPr algn="ctr"/>
            <a:r>
              <a:rPr lang="en-US" sz="3600" b="1" dirty="0">
                <a:ln w="12700">
                  <a:solidFill>
                    <a:schemeClr val="accent1"/>
                  </a:solidFill>
                  <a:prstDash val="solid"/>
                </a:ln>
                <a:effectLst>
                  <a:reflection blurRad="6350" stA="55000" endA="300" endPos="45500" dir="5400000" sy="-100000" algn="bl" rotWithShape="0"/>
                </a:effectLst>
              </a:rPr>
              <a:t>CHÀO MỪNG CÁC EM</a:t>
            </a:r>
          </a:p>
          <a:p>
            <a:pPr algn="ctr"/>
            <a:r>
              <a:rPr lang="en-US" sz="3600" b="1" dirty="0">
                <a:ln w="12700">
                  <a:solidFill>
                    <a:schemeClr val="accent1"/>
                  </a:solidFill>
                  <a:prstDash val="solid"/>
                </a:ln>
                <a:effectLst>
                  <a:reflection blurRad="6350" stA="55000" endA="300" endPos="45500" dir="5400000" sy="-100000" algn="bl" rotWithShape="0"/>
                </a:effectLst>
              </a:rPr>
              <a:t>ĐẾN VỚI TIẾT HỌC GDCD</a:t>
            </a:r>
          </a:p>
        </p:txBody>
      </p:sp>
      <p:sp>
        <p:nvSpPr>
          <p:cNvPr id="76" name="TextBox 75">
            <a:extLst>
              <a:ext uri="{FF2B5EF4-FFF2-40B4-BE49-F238E27FC236}">
                <a16:creationId xmlns:a16="http://schemas.microsoft.com/office/drawing/2014/main" xmlns="" id="{E072D2A7-EFE0-1D40-A0D4-F212877D77AA}"/>
              </a:ext>
            </a:extLst>
          </p:cNvPr>
          <p:cNvSpPr txBox="1"/>
          <p:nvPr/>
        </p:nvSpPr>
        <p:spPr>
          <a:xfrm>
            <a:off x="2279133" y="-4982"/>
            <a:ext cx="4609124" cy="553998"/>
          </a:xfrm>
          <a:prstGeom prst="rect">
            <a:avLst/>
          </a:prstGeom>
          <a:noFill/>
        </p:spPr>
        <p:txBody>
          <a:bodyPr wrap="square" rtlCol="0">
            <a:spAutoFit/>
          </a:bodyPr>
          <a:lstStyle/>
          <a:p>
            <a:pPr algn="ctr"/>
            <a:r>
              <a:rPr lang="en-US" sz="1500" b="1" dirty="0">
                <a:solidFill>
                  <a:srgbClr val="0432FF"/>
                </a:solidFill>
                <a:latin typeface="Times New Roman" panose="02020603050405020304" pitchFamily="18" charset="0"/>
                <a:cs typeface="Times New Roman" panose="02020603050405020304" pitchFamily="18" charset="0"/>
              </a:rPr>
              <a:t>PHÒNG GIÁO DỤC QUẬN 12</a:t>
            </a:r>
            <a:endParaRPr lang="x-none" sz="1500" b="1" dirty="0">
              <a:solidFill>
                <a:srgbClr val="0432FF"/>
              </a:solidFill>
              <a:latin typeface="Times New Roman" panose="02020603050405020304" pitchFamily="18" charset="0"/>
              <a:cs typeface="Times New Roman" panose="02020603050405020304" pitchFamily="18" charset="0"/>
            </a:endParaRPr>
          </a:p>
          <a:p>
            <a:pPr algn="ctr"/>
            <a:r>
              <a:rPr lang="en-US" sz="1500" b="1" dirty="0">
                <a:solidFill>
                  <a:srgbClr val="0432FF"/>
                </a:solidFill>
                <a:latin typeface="Times New Roman" panose="02020603050405020304" pitchFamily="18" charset="0"/>
                <a:cs typeface="Times New Roman" panose="02020603050405020304" pitchFamily="18" charset="0"/>
              </a:rPr>
              <a:t>BỘ MÔN GIÁO DỤC CÔNG DÂN</a:t>
            </a:r>
            <a:endParaRPr lang="x-none" sz="1500" b="1" dirty="0">
              <a:solidFill>
                <a:srgbClr val="0432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1402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7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6" decel="100000" fill="hold" nodeType="withEffect">
                                  <p:stCondLst>
                                    <p:cond delay="10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12" decel="100000" fill="hold" nodeType="withEffect">
                                  <p:stCondLst>
                                    <p:cond delay="12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xit" presetSubtype="4" decel="100000" fill="hold" nodeType="withEffect">
                                  <p:stCondLst>
                                    <p:cond delay="1750"/>
                                  </p:stCondLst>
                                  <p:childTnLst>
                                    <p:anim calcmode="lin" valueType="num">
                                      <p:cBhvr additive="base">
                                        <p:cTn id="30" dur="500"/>
                                        <p:tgtEl>
                                          <p:spTgt spid="6"/>
                                        </p:tgtEl>
                                        <p:attrNameLst>
                                          <p:attrName>ppt_x</p:attrName>
                                        </p:attrNameLst>
                                      </p:cBhvr>
                                      <p:tavLst>
                                        <p:tav tm="0">
                                          <p:val>
                                            <p:strVal val="ppt_x"/>
                                          </p:val>
                                        </p:tav>
                                        <p:tav tm="100000">
                                          <p:val>
                                            <p:strVal val="ppt_x"/>
                                          </p:val>
                                        </p:tav>
                                      </p:tavLst>
                                    </p:anim>
                                    <p:anim calcmode="lin" valueType="num">
                                      <p:cBhvr additive="base">
                                        <p:cTn id="31" dur="500"/>
                                        <p:tgtEl>
                                          <p:spTgt spid="6"/>
                                        </p:tgtEl>
                                        <p:attrNameLst>
                                          <p:attrName>ppt_y</p:attrName>
                                        </p:attrNameLst>
                                      </p:cBhvr>
                                      <p:tavLst>
                                        <p:tav tm="0">
                                          <p:val>
                                            <p:strVal val="ppt_y"/>
                                          </p:val>
                                        </p:tav>
                                        <p:tav tm="100000">
                                          <p:val>
                                            <p:strVal val="1+ppt_h/2"/>
                                          </p:val>
                                        </p:tav>
                                      </p:tavLst>
                                    </p:anim>
                                    <p:set>
                                      <p:cBhvr>
                                        <p:cTn id="32" dur="1" fill="hold">
                                          <p:stCondLst>
                                            <p:cond delay="499"/>
                                          </p:stCondLst>
                                        </p:cTn>
                                        <p:tgtEl>
                                          <p:spTgt spid="6"/>
                                        </p:tgtEl>
                                        <p:attrNameLst>
                                          <p:attrName>style.visibility</p:attrName>
                                        </p:attrNameLst>
                                      </p:cBhvr>
                                      <p:to>
                                        <p:strVal val="hidden"/>
                                      </p:to>
                                    </p:set>
                                  </p:childTnLst>
                                </p:cTn>
                              </p:par>
                              <p:par>
                                <p:cTn id="33" presetID="2" presetClass="exit" presetSubtype="12" decel="100000" fill="hold" nodeType="withEffect">
                                  <p:stCondLst>
                                    <p:cond delay="2000"/>
                                  </p:stCondLst>
                                  <p:childTnLst>
                                    <p:anim calcmode="lin" valueType="num">
                                      <p:cBhvr additive="base">
                                        <p:cTn id="34" dur="500"/>
                                        <p:tgtEl>
                                          <p:spTgt spid="8"/>
                                        </p:tgtEl>
                                        <p:attrNameLst>
                                          <p:attrName>ppt_x</p:attrName>
                                        </p:attrNameLst>
                                      </p:cBhvr>
                                      <p:tavLst>
                                        <p:tav tm="0">
                                          <p:val>
                                            <p:strVal val="ppt_x"/>
                                          </p:val>
                                        </p:tav>
                                        <p:tav tm="100000">
                                          <p:val>
                                            <p:strVal val="0-ppt_w/2"/>
                                          </p:val>
                                        </p:tav>
                                      </p:tavLst>
                                    </p:anim>
                                    <p:anim calcmode="lin" valueType="num">
                                      <p:cBhvr additive="base">
                                        <p:cTn id="35" dur="500"/>
                                        <p:tgtEl>
                                          <p:spTgt spid="8"/>
                                        </p:tgtEl>
                                        <p:attrNameLst>
                                          <p:attrName>ppt_y</p:attrName>
                                        </p:attrNameLst>
                                      </p:cBhvr>
                                      <p:tavLst>
                                        <p:tav tm="0">
                                          <p:val>
                                            <p:strVal val="ppt_y"/>
                                          </p:val>
                                        </p:tav>
                                        <p:tav tm="100000">
                                          <p:val>
                                            <p:strVal val="1+ppt_h/2"/>
                                          </p:val>
                                        </p:tav>
                                      </p:tavLst>
                                    </p:anim>
                                    <p:set>
                                      <p:cBhvr>
                                        <p:cTn id="36" dur="1" fill="hold">
                                          <p:stCondLst>
                                            <p:cond delay="499"/>
                                          </p:stCondLst>
                                        </p:cTn>
                                        <p:tgtEl>
                                          <p:spTgt spid="8"/>
                                        </p:tgtEl>
                                        <p:attrNameLst>
                                          <p:attrName>style.visibility</p:attrName>
                                        </p:attrNameLst>
                                      </p:cBhvr>
                                      <p:to>
                                        <p:strVal val="hidden"/>
                                      </p:to>
                                    </p:set>
                                  </p:childTnLst>
                                </p:cTn>
                              </p:par>
                              <p:par>
                                <p:cTn id="37" presetID="2" presetClass="entr" presetSubtype="4" decel="100000" fill="hold" nodeType="withEffect">
                                  <p:stCondLst>
                                    <p:cond delay="225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2" presetClass="entr" presetSubtype="12" decel="100000" fill="hold" nodeType="withEffect">
                                  <p:stCondLst>
                                    <p:cond delay="250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15" presetClass="entr" presetSubtype="0" fill="hold" nodeType="withEffect">
                                  <p:stCondLst>
                                    <p:cond delay="0"/>
                                  </p:stCondLst>
                                  <p:childTnLst>
                                    <p:set>
                                      <p:cBhvr>
                                        <p:cTn id="46" dur="1" fill="hold">
                                          <p:stCondLst>
                                            <p:cond delay="0"/>
                                          </p:stCondLst>
                                        </p:cTn>
                                        <p:tgtEl>
                                          <p:spTgt spid="75"/>
                                        </p:tgtEl>
                                        <p:attrNameLst>
                                          <p:attrName>style.visibility</p:attrName>
                                        </p:attrNameLst>
                                      </p:cBhvr>
                                      <p:to>
                                        <p:strVal val="visible"/>
                                      </p:to>
                                    </p:set>
                                    <p:anim calcmode="lin" valueType="num">
                                      <p:cBhvr>
                                        <p:cTn id="47" dur="1000" fill="hold"/>
                                        <p:tgtEl>
                                          <p:spTgt spid="75"/>
                                        </p:tgtEl>
                                        <p:attrNameLst>
                                          <p:attrName>ppt_w</p:attrName>
                                        </p:attrNameLst>
                                      </p:cBhvr>
                                      <p:tavLst>
                                        <p:tav tm="0">
                                          <p:val>
                                            <p:fltVal val="0"/>
                                          </p:val>
                                        </p:tav>
                                        <p:tav tm="100000">
                                          <p:val>
                                            <p:strVal val="#ppt_w"/>
                                          </p:val>
                                        </p:tav>
                                      </p:tavLst>
                                    </p:anim>
                                    <p:anim calcmode="lin" valueType="num">
                                      <p:cBhvr>
                                        <p:cTn id="48" dur="1000" fill="hold"/>
                                        <p:tgtEl>
                                          <p:spTgt spid="75"/>
                                        </p:tgtEl>
                                        <p:attrNameLst>
                                          <p:attrName>ppt_h</p:attrName>
                                        </p:attrNameLst>
                                      </p:cBhvr>
                                      <p:tavLst>
                                        <p:tav tm="0">
                                          <p:val>
                                            <p:fltVal val="0"/>
                                          </p:val>
                                        </p:tav>
                                        <p:tav tm="100000">
                                          <p:val>
                                            <p:strVal val="#ppt_h"/>
                                          </p:val>
                                        </p:tav>
                                      </p:tavLst>
                                    </p:anim>
                                    <p:anim calcmode="lin" valueType="num">
                                      <p:cBhvr>
                                        <p:cTn id="49"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3" y="1110343"/>
            <a:ext cx="4180111" cy="2350164"/>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425" b="5223"/>
          <a:stretch/>
        </p:blipFill>
        <p:spPr>
          <a:xfrm>
            <a:off x="4545830" y="1110343"/>
            <a:ext cx="4526242" cy="2350164"/>
          </a:xfrm>
          <a:prstGeom prst="rect">
            <a:avLst/>
          </a:prstGeom>
        </p:spPr>
      </p:pic>
      <p:sp>
        <p:nvSpPr>
          <p:cNvPr id="7" name="Title 1"/>
          <p:cNvSpPr>
            <a:spLocks noGrp="1"/>
          </p:cNvSpPr>
          <p:nvPr>
            <p:ph type="title"/>
          </p:nvPr>
        </p:nvSpPr>
        <p:spPr>
          <a:xfrm rot="1665">
            <a:off x="1142876" y="3702270"/>
            <a:ext cx="7195440" cy="924176"/>
          </a:xfrm>
        </p:spPr>
        <p:txBody>
          <a:bodyPr/>
          <a:lstStyle/>
          <a:p>
            <a:r>
              <a:rPr lang="en-US" sz="2000" dirty="0" err="1" smtClean="0">
                <a:solidFill>
                  <a:schemeClr val="tx1"/>
                </a:solidFill>
              </a:rPr>
              <a:t>Buổi</a:t>
            </a:r>
            <a:r>
              <a:rPr lang="en-US" sz="2000" dirty="0" smtClean="0">
                <a:solidFill>
                  <a:schemeClr val="tx1"/>
                </a:solidFill>
              </a:rPr>
              <a:t> </a:t>
            </a:r>
            <a:r>
              <a:rPr lang="en-US" sz="2000" dirty="0" err="1" smtClean="0">
                <a:solidFill>
                  <a:schemeClr val="tx1"/>
                </a:solidFill>
              </a:rPr>
              <a:t>sinh</a:t>
            </a:r>
            <a:r>
              <a:rPr lang="en-US" sz="2000" dirty="0" smtClean="0">
                <a:solidFill>
                  <a:schemeClr val="tx1"/>
                </a:solidFill>
              </a:rPr>
              <a:t> </a:t>
            </a:r>
            <a:r>
              <a:rPr lang="en-US" sz="2000" dirty="0" err="1" smtClean="0">
                <a:solidFill>
                  <a:schemeClr val="tx1"/>
                </a:solidFill>
              </a:rPr>
              <a:t>hoạt</a:t>
            </a:r>
            <a:r>
              <a:rPr lang="en-US" sz="2000" dirty="0" smtClean="0">
                <a:solidFill>
                  <a:schemeClr val="tx1"/>
                </a:solidFill>
              </a:rPr>
              <a:t> </a:t>
            </a:r>
            <a:r>
              <a:rPr lang="en-US" sz="2000" dirty="0" err="1" smtClean="0">
                <a:solidFill>
                  <a:schemeClr val="tx1"/>
                </a:solidFill>
              </a:rPr>
              <a:t>lớp</a:t>
            </a:r>
            <a:r>
              <a:rPr lang="en-US" sz="2000" dirty="0" smtClean="0">
                <a:solidFill>
                  <a:schemeClr val="tx1"/>
                </a:solidFill>
              </a:rPr>
              <a:t> </a:t>
            </a:r>
            <a:r>
              <a:rPr lang="en-US" sz="2000" dirty="0" err="1" smtClean="0">
                <a:solidFill>
                  <a:schemeClr val="tx1"/>
                </a:solidFill>
              </a:rPr>
              <a:t>đầu</a:t>
            </a:r>
            <a:r>
              <a:rPr lang="en-US" sz="2000" dirty="0" smtClean="0">
                <a:solidFill>
                  <a:schemeClr val="tx1"/>
                </a:solidFill>
              </a:rPr>
              <a:t> </a:t>
            </a:r>
            <a:r>
              <a:rPr lang="en-US" sz="2000" dirty="0" err="1" smtClean="0">
                <a:solidFill>
                  <a:schemeClr val="tx1"/>
                </a:solidFill>
              </a:rPr>
              <a:t>năm</a:t>
            </a:r>
            <a:r>
              <a:rPr lang="en-US" sz="2000" dirty="0" smtClean="0">
                <a:solidFill>
                  <a:schemeClr val="tx1"/>
                </a:solidFill>
              </a:rPr>
              <a:t> </a:t>
            </a:r>
            <a:r>
              <a:rPr lang="en-US" sz="2000" dirty="0" err="1" smtClean="0">
                <a:solidFill>
                  <a:schemeClr val="tx1"/>
                </a:solidFill>
              </a:rPr>
              <a:t>học</a:t>
            </a:r>
            <a:r>
              <a:rPr lang="en-US" sz="2000" dirty="0" smtClean="0">
                <a:solidFill>
                  <a:schemeClr val="tx1"/>
                </a:solidFill>
              </a:rPr>
              <a:t> 2021 – 2022 </a:t>
            </a:r>
            <a:r>
              <a:rPr lang="en-US" sz="2000" dirty="0" err="1" smtClean="0">
                <a:solidFill>
                  <a:schemeClr val="tx1"/>
                </a:solidFill>
              </a:rPr>
              <a:t>của</a:t>
            </a:r>
            <a:r>
              <a:rPr lang="en-US" sz="2000" dirty="0" smtClean="0">
                <a:solidFill>
                  <a:schemeClr val="tx1"/>
                </a:solidFill>
              </a:rPr>
              <a:t> </a:t>
            </a:r>
            <a:r>
              <a:rPr lang="en-US" sz="2000" dirty="0" err="1" smtClean="0">
                <a:solidFill>
                  <a:schemeClr val="tx1"/>
                </a:solidFill>
              </a:rPr>
              <a:t>lớp</a:t>
            </a:r>
            <a:r>
              <a:rPr lang="en-US" sz="2000" dirty="0" smtClean="0">
                <a:solidFill>
                  <a:schemeClr val="tx1"/>
                </a:solidFill>
              </a:rPr>
              <a:t> 9A8 qua </a:t>
            </a:r>
            <a:r>
              <a:rPr lang="en-US" sz="2000" dirty="0" err="1" smtClean="0">
                <a:solidFill>
                  <a:schemeClr val="tx1"/>
                </a:solidFill>
              </a:rPr>
              <a:t>hình</a:t>
            </a:r>
            <a:r>
              <a:rPr lang="en-US" sz="2000" dirty="0" smtClean="0">
                <a:solidFill>
                  <a:schemeClr val="tx1"/>
                </a:solidFill>
              </a:rPr>
              <a:t> </a:t>
            </a:r>
            <a:r>
              <a:rPr lang="en-US" sz="2000" dirty="0" err="1" smtClean="0">
                <a:solidFill>
                  <a:schemeClr val="tx1"/>
                </a:solidFill>
              </a:rPr>
              <a:t>thức</a:t>
            </a:r>
            <a:r>
              <a:rPr lang="en-US" sz="2000" dirty="0" smtClean="0">
                <a:solidFill>
                  <a:schemeClr val="tx1"/>
                </a:solidFill>
              </a:rPr>
              <a:t> </a:t>
            </a:r>
            <a:r>
              <a:rPr lang="en-US" sz="2000" dirty="0" err="1" smtClean="0">
                <a:solidFill>
                  <a:schemeClr val="tx1"/>
                </a:solidFill>
              </a:rPr>
              <a:t>trực</a:t>
            </a:r>
            <a:r>
              <a:rPr lang="en-US" sz="2000" dirty="0" smtClean="0">
                <a:solidFill>
                  <a:schemeClr val="tx1"/>
                </a:solidFill>
              </a:rPr>
              <a:t> </a:t>
            </a:r>
            <a:r>
              <a:rPr lang="en-US" sz="2000" dirty="0" err="1" smtClean="0">
                <a:solidFill>
                  <a:schemeClr val="tx1"/>
                </a:solidFill>
              </a:rPr>
              <a:t>tuyến</a:t>
            </a:r>
            <a:endParaRPr lang="en-US" sz="2000" dirty="0">
              <a:solidFill>
                <a:schemeClr val="tx1"/>
              </a:solidFill>
            </a:endParaRPr>
          </a:p>
        </p:txBody>
      </p:sp>
    </p:spTree>
    <p:extLst>
      <p:ext uri="{BB962C8B-B14F-4D97-AF65-F5344CB8AC3E}">
        <p14:creationId xmlns:p14="http://schemas.microsoft.com/office/powerpoint/2010/main" val="3020135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3479427" y="423583"/>
            <a:ext cx="5234269" cy="2642346"/>
          </a:xfrm>
          <a:prstGeom prst="cloudCallout">
            <a:avLst>
              <a:gd name="adj1" fmla="val -68208"/>
              <a:gd name="adj2" fmla="val 41410"/>
            </a:avLst>
          </a:prstGeom>
        </p:spPr>
        <p:style>
          <a:lnRef idx="0">
            <a:schemeClr val="accent3"/>
          </a:lnRef>
          <a:fillRef idx="3">
            <a:schemeClr val="accent3"/>
          </a:fillRef>
          <a:effectRef idx="3">
            <a:schemeClr val="accent3"/>
          </a:effectRef>
          <a:fontRef idx="minor">
            <a:schemeClr val="lt1"/>
          </a:fontRef>
        </p:style>
        <p:txBody>
          <a:bodyPr anchor="ctr"/>
          <a:lstStyle/>
          <a:p>
            <a:pPr algn="just">
              <a:defRPr/>
            </a:pPr>
            <a:endParaRPr lang="vi-VN" sz="300" b="1" dirty="0">
              <a:solidFill>
                <a:srgbClr val="000099"/>
              </a:solidFill>
              <a:latin typeface="+mj-lt"/>
              <a:cs typeface="Times New Roman" panose="02020603050405020304" pitchFamily="18" charset="0"/>
            </a:endParaRPr>
          </a:p>
          <a:p>
            <a:pPr algn="ctr"/>
            <a:r>
              <a:rPr lang="en-US" sz="4400" dirty="0" err="1" smtClean="0">
                <a:solidFill>
                  <a:schemeClr val="tx1"/>
                </a:solidFill>
                <a:latin typeface="Times New Roman" panose="02020603050405020304" pitchFamily="18" charset="0"/>
                <a:cs typeface="Times New Roman" panose="02020603050405020304" pitchFamily="18" charset="0"/>
              </a:rPr>
              <a:t>Thê</a:t>
            </a:r>
            <a:r>
              <a:rPr lang="en-US" sz="4400" dirty="0" smtClean="0">
                <a:solidFill>
                  <a:schemeClr val="tx1"/>
                </a:solidFill>
                <a:latin typeface="Times New Roman" panose="02020603050405020304" pitchFamily="18" charset="0"/>
                <a:cs typeface="Times New Roman" panose="02020603050405020304" pitchFamily="18" charset="0"/>
              </a:rPr>
              <a:t>́ </a:t>
            </a:r>
            <a:r>
              <a:rPr lang="en-US" sz="4400" dirty="0" err="1" smtClean="0">
                <a:solidFill>
                  <a:schemeClr val="tx1"/>
                </a:solidFill>
                <a:latin typeface="Times New Roman" panose="02020603050405020304" pitchFamily="18" charset="0"/>
                <a:cs typeface="Times New Roman" panose="02020603050405020304" pitchFamily="18" charset="0"/>
              </a:rPr>
              <a:t>nào</a:t>
            </a:r>
            <a:r>
              <a:rPr lang="en-US" sz="4400" dirty="0" smtClean="0">
                <a:solidFill>
                  <a:schemeClr val="tx1"/>
                </a:solidFill>
                <a:latin typeface="Times New Roman" panose="02020603050405020304" pitchFamily="18" charset="0"/>
                <a:cs typeface="Times New Roman" panose="02020603050405020304" pitchFamily="18" charset="0"/>
              </a:rPr>
              <a:t> là </a:t>
            </a:r>
            <a:r>
              <a:rPr lang="en-US" sz="4400" dirty="0" err="1" smtClean="0">
                <a:solidFill>
                  <a:schemeClr val="tx1"/>
                </a:solidFill>
                <a:latin typeface="Times New Roman" panose="02020603050405020304" pitchFamily="18" charset="0"/>
                <a:cs typeface="Times New Roman" panose="02020603050405020304" pitchFamily="18" charset="0"/>
              </a:rPr>
              <a:t>dân</a:t>
            </a:r>
            <a:r>
              <a:rPr lang="en-US" sz="4400" dirty="0" smtClean="0">
                <a:solidFill>
                  <a:schemeClr val="tx1"/>
                </a:solidFill>
                <a:latin typeface="Times New Roman" panose="02020603050405020304" pitchFamily="18" charset="0"/>
                <a:cs typeface="Times New Roman" panose="02020603050405020304" pitchFamily="18" charset="0"/>
              </a:rPr>
              <a:t> </a:t>
            </a:r>
            <a:r>
              <a:rPr lang="en-US" sz="4400" dirty="0" err="1" smtClean="0">
                <a:solidFill>
                  <a:schemeClr val="tx1"/>
                </a:solidFill>
                <a:latin typeface="Times New Roman" panose="02020603050405020304" pitchFamily="18" charset="0"/>
                <a:cs typeface="Times New Roman" panose="02020603050405020304" pitchFamily="18" charset="0"/>
              </a:rPr>
              <a:t>chu</a:t>
            </a:r>
            <a:r>
              <a:rPr lang="en-US" sz="4400" dirty="0" smtClean="0">
                <a:solidFill>
                  <a:schemeClr val="tx1"/>
                </a:solidFill>
                <a:latin typeface="Times New Roman" panose="02020603050405020304" pitchFamily="18" charset="0"/>
                <a:cs typeface="Times New Roman" panose="02020603050405020304" pitchFamily="18" charset="0"/>
              </a:rPr>
              <a:t>̉?</a:t>
            </a:r>
            <a:endParaRPr lang="en-US" sz="40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0" y="2521256"/>
            <a:ext cx="3022646" cy="2450795"/>
          </a:xfrm>
          <a:prstGeom prst="rect">
            <a:avLst/>
          </a:prstGeom>
        </p:spPr>
      </p:pic>
    </p:spTree>
    <p:extLst>
      <p:ext uri="{BB962C8B-B14F-4D97-AF65-F5344CB8AC3E}">
        <p14:creationId xmlns:p14="http://schemas.microsoft.com/office/powerpoint/2010/main" val="3643317392"/>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0"/>
          <p:cNvSpPr/>
          <p:nvPr/>
        </p:nvSpPr>
        <p:spPr>
          <a:xfrm>
            <a:off x="4334775" y="830300"/>
            <a:ext cx="3633900" cy="3429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50"/>
          <p:cNvGrpSpPr/>
          <p:nvPr/>
        </p:nvGrpSpPr>
        <p:grpSpPr>
          <a:xfrm>
            <a:off x="716029" y="830300"/>
            <a:ext cx="3911400" cy="3258365"/>
            <a:chOff x="716029" y="830300"/>
            <a:chExt cx="3911400" cy="3258365"/>
          </a:xfrm>
        </p:grpSpPr>
        <p:grpSp>
          <p:nvGrpSpPr>
            <p:cNvPr id="298" name="Google Shape;298;p50"/>
            <p:cNvGrpSpPr/>
            <p:nvPr/>
          </p:nvGrpSpPr>
          <p:grpSpPr>
            <a:xfrm>
              <a:off x="2158013" y="830300"/>
              <a:ext cx="595325" cy="676500"/>
              <a:chOff x="2158013" y="830300"/>
              <a:chExt cx="595325" cy="676500"/>
            </a:xfrm>
          </p:grpSpPr>
          <p:grpSp>
            <p:nvGrpSpPr>
              <p:cNvPr id="299" name="Google Shape;299;p50"/>
              <p:cNvGrpSpPr/>
              <p:nvPr/>
            </p:nvGrpSpPr>
            <p:grpSpPr>
              <a:xfrm>
                <a:off x="2158013" y="949700"/>
                <a:ext cx="595325" cy="557100"/>
                <a:chOff x="2314575" y="2133725"/>
                <a:chExt cx="595325" cy="557100"/>
              </a:xfrm>
            </p:grpSpPr>
            <p:cxnSp>
              <p:nvCxnSpPr>
                <p:cNvPr id="300" name="Google Shape;300;p50"/>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01" name="Google Shape;301;p50"/>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02" name="Google Shape;302;p50"/>
              <p:cNvSpPr/>
              <p:nvPr/>
            </p:nvSpPr>
            <p:spPr>
              <a:xfrm>
                <a:off x="2247800" y="830300"/>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50"/>
            <p:cNvSpPr/>
            <p:nvPr/>
          </p:nvSpPr>
          <p:spPr>
            <a:xfrm rot="-268686">
              <a:off x="812052" y="1343587"/>
              <a:ext cx="3719354" cy="2603856"/>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50"/>
          <p:cNvSpPr txBox="1">
            <a:spLocks noGrp="1"/>
          </p:cNvSpPr>
          <p:nvPr>
            <p:ph type="title"/>
          </p:nvPr>
        </p:nvSpPr>
        <p:spPr>
          <a:xfrm rot="-268314">
            <a:off x="1121330" y="1698617"/>
            <a:ext cx="3224316" cy="1884366"/>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smtClean="0"/>
              <a:t>KHÁI NIỆM</a:t>
            </a:r>
            <a:br>
              <a:rPr lang="en" dirty="0" smtClean="0"/>
            </a:br>
            <a:r>
              <a:rPr lang="en" dirty="0" smtClean="0"/>
              <a:t>DÂN CHỦ</a:t>
            </a:r>
            <a:endParaRPr dirty="0"/>
          </a:p>
        </p:txBody>
      </p:sp>
      <p:sp>
        <p:nvSpPr>
          <p:cNvPr id="305" name="Google Shape;305;p50"/>
          <p:cNvSpPr txBox="1">
            <a:spLocks noGrp="1"/>
          </p:cNvSpPr>
          <p:nvPr>
            <p:ph type="subTitle" idx="1"/>
          </p:nvPr>
        </p:nvSpPr>
        <p:spPr>
          <a:xfrm>
            <a:off x="4700475" y="1160250"/>
            <a:ext cx="3110931" cy="2883300"/>
          </a:xfrm>
          <a:prstGeom prst="rect">
            <a:avLst/>
          </a:prstGeom>
        </p:spPr>
        <p:txBody>
          <a:bodyPr spcFirstLastPara="1" wrap="square" lIns="0" tIns="0" rIns="0" bIns="0" anchor="t" anchorCtr="0">
            <a:noAutofit/>
          </a:bodyPr>
          <a:lstStyle/>
          <a:p>
            <a:pPr algn="ctr">
              <a:buNone/>
            </a:pPr>
            <a:r>
              <a:rPr lang="en-US" sz="2800" dirty="0" err="1" smtClean="0">
                <a:solidFill>
                  <a:schemeClr val="bg1"/>
                </a:solidFill>
                <a:latin typeface="Times New Roman" panose="02020603050405020304" pitchFamily="18" charset="0"/>
                <a:cs typeface="Times New Roman" panose="02020603050405020304" pitchFamily="18" charset="0"/>
              </a:rPr>
              <a:t>Dân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chủ</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mọi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người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được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biết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được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tham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bàn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tổ</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chức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thực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hiện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giám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sát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công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việc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chung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của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tập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thể</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xã</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hội</a:t>
            </a:r>
            <a:r>
              <a:rPr lang="en-US" sz="2800" dirty="0">
                <a:solidFill>
                  <a:schemeClr val="bg1"/>
                </a:solidFill>
                <a:latin typeface="Times New Roman" panose="02020603050405020304" pitchFamily="18" charset="0"/>
                <a:cs typeface="Times New Roman" panose="02020603050405020304" pitchFamily="18" charset="0"/>
              </a:rPr>
              <a:t>.</a:t>
            </a:r>
          </a:p>
        </p:txBody>
      </p:sp>
      <p:pic>
        <p:nvPicPr>
          <p:cNvPr id="12" name="Picture 11" descr="Hình ảnh có liên qu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1521" y="329195"/>
            <a:ext cx="1002209" cy="1002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0"/>
          <p:cNvSpPr/>
          <p:nvPr/>
        </p:nvSpPr>
        <p:spPr>
          <a:xfrm>
            <a:off x="4334775" y="830300"/>
            <a:ext cx="3633900" cy="3429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50"/>
          <p:cNvGrpSpPr/>
          <p:nvPr/>
        </p:nvGrpSpPr>
        <p:grpSpPr>
          <a:xfrm>
            <a:off x="716029" y="830300"/>
            <a:ext cx="3911400" cy="3258365"/>
            <a:chOff x="716029" y="830300"/>
            <a:chExt cx="3911400" cy="3258365"/>
          </a:xfrm>
        </p:grpSpPr>
        <p:grpSp>
          <p:nvGrpSpPr>
            <p:cNvPr id="298" name="Google Shape;298;p50"/>
            <p:cNvGrpSpPr/>
            <p:nvPr/>
          </p:nvGrpSpPr>
          <p:grpSpPr>
            <a:xfrm>
              <a:off x="2158013" y="830300"/>
              <a:ext cx="595325" cy="676500"/>
              <a:chOff x="2158013" y="830300"/>
              <a:chExt cx="595325" cy="676500"/>
            </a:xfrm>
          </p:grpSpPr>
          <p:grpSp>
            <p:nvGrpSpPr>
              <p:cNvPr id="299" name="Google Shape;299;p50"/>
              <p:cNvGrpSpPr/>
              <p:nvPr/>
            </p:nvGrpSpPr>
            <p:grpSpPr>
              <a:xfrm>
                <a:off x="2158013" y="949700"/>
                <a:ext cx="595325" cy="557100"/>
                <a:chOff x="2314575" y="2133725"/>
                <a:chExt cx="595325" cy="557100"/>
              </a:xfrm>
            </p:grpSpPr>
            <p:cxnSp>
              <p:nvCxnSpPr>
                <p:cNvPr id="300" name="Google Shape;300;p50"/>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01" name="Google Shape;301;p50"/>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02" name="Google Shape;302;p50"/>
              <p:cNvSpPr/>
              <p:nvPr/>
            </p:nvSpPr>
            <p:spPr>
              <a:xfrm>
                <a:off x="2247800" y="830300"/>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50"/>
            <p:cNvSpPr/>
            <p:nvPr/>
          </p:nvSpPr>
          <p:spPr>
            <a:xfrm rot="-268686">
              <a:off x="812052" y="1343587"/>
              <a:ext cx="3719354" cy="2603856"/>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50"/>
          <p:cNvSpPr txBox="1">
            <a:spLocks noGrp="1"/>
          </p:cNvSpPr>
          <p:nvPr>
            <p:ph type="title"/>
          </p:nvPr>
        </p:nvSpPr>
        <p:spPr>
          <a:xfrm rot="-268314">
            <a:off x="1121330" y="1698617"/>
            <a:ext cx="3224316" cy="1884366"/>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smtClean="0"/>
              <a:t>KHÁI NIỆM</a:t>
            </a:r>
            <a:r>
              <a:rPr lang="en" dirty="0"/>
              <a:t/>
            </a:r>
            <a:br>
              <a:rPr lang="en" dirty="0"/>
            </a:br>
            <a:r>
              <a:rPr lang="en" dirty="0"/>
              <a:t>KỈ LUẬT</a:t>
            </a:r>
            <a:endParaRPr dirty="0"/>
          </a:p>
        </p:txBody>
      </p:sp>
      <p:sp>
        <p:nvSpPr>
          <p:cNvPr id="305" name="Google Shape;305;p50"/>
          <p:cNvSpPr txBox="1">
            <a:spLocks noGrp="1"/>
          </p:cNvSpPr>
          <p:nvPr>
            <p:ph type="subTitle" idx="1"/>
          </p:nvPr>
        </p:nvSpPr>
        <p:spPr>
          <a:xfrm>
            <a:off x="5070186" y="1199150"/>
            <a:ext cx="2277264" cy="2883300"/>
          </a:xfrm>
          <a:prstGeom prst="rect">
            <a:avLst/>
          </a:prstGeom>
        </p:spPr>
        <p:txBody>
          <a:bodyPr spcFirstLastPara="1" wrap="square" lIns="0" tIns="0" rIns="0" bIns="0" anchor="t" anchorCtr="0">
            <a:noAutofit/>
          </a:bodyPr>
          <a:lstStyle/>
          <a:p>
            <a:pPr algn="ctr">
              <a:buNone/>
            </a:pPr>
            <a:r>
              <a:rPr lang="en-US" sz="4000" dirty="0" err="1" smtClean="0">
                <a:solidFill>
                  <a:schemeClr val="bg1"/>
                </a:solidFill>
                <a:latin typeface="Times New Roman" panose="02020603050405020304" pitchFamily="18" charset="0"/>
                <a:cs typeface="Times New Roman" panose="02020603050405020304" pitchFamily="18" charset="0"/>
              </a:rPr>
              <a:t>Học</a:t>
            </a:r>
            <a:r>
              <a:rPr lang="en-US" sz="4000" dirty="0" smtClean="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sinh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tự</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smtClean="0">
                <a:solidFill>
                  <a:schemeClr val="bg1"/>
                </a:solidFill>
                <a:latin typeface="Times New Roman" panose="02020603050405020304" pitchFamily="18" charset="0"/>
                <a:cs typeface="Times New Roman" panose="02020603050405020304" pitchFamily="18" charset="0"/>
              </a:rPr>
              <a:t>đọc</a:t>
            </a:r>
            <a:r>
              <a:rPr lang="en-US" sz="4000" dirty="0" smtClean="0">
                <a:solidFill>
                  <a:schemeClr val="bg1"/>
                </a:solidFill>
                <a:latin typeface="Times New Roman" panose="02020603050405020304" pitchFamily="18" charset="0"/>
                <a:cs typeface="Times New Roman" panose="02020603050405020304" pitchFamily="18" charset="0"/>
              </a:rPr>
              <a:t>.</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2217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5"/>
          <p:cNvSpPr>
            <a:spLocks noChangeArrowheads="1" noChangeShapeType="1" noTextEdit="1"/>
          </p:cNvSpPr>
          <p:nvPr/>
        </p:nvSpPr>
        <p:spPr bwMode="auto">
          <a:xfrm>
            <a:off x="2435530" y="283028"/>
            <a:ext cx="5856515" cy="1409920"/>
          </a:xfrm>
          <a:prstGeom prst="rect">
            <a:avLst/>
          </a:prstGeom>
          <a:ln w="57150">
            <a:solidFill>
              <a:schemeClr val="tx1"/>
            </a:solidFill>
          </a:ln>
        </p:spPr>
        <p:txBody>
          <a:bodyPr wrap="none" fromWordArt="1">
            <a:prstTxWarp prst="textPlain">
              <a:avLst>
                <a:gd name="adj" fmla="val 49875"/>
              </a:avLst>
            </a:prstTxWarp>
          </a:bodyPr>
          <a:lstStyle/>
          <a:p>
            <a:pPr algn="ctr" eaLnBrk="0" fontAlgn="base" hangingPunct="0">
              <a:spcBef>
                <a:spcPct val="0"/>
              </a:spcBef>
              <a:spcAft>
                <a:spcPct val="0"/>
              </a:spcAft>
            </a:pPr>
            <a:r>
              <a:rPr lang="vi-VN" sz="2700" b="1" kern="10" dirty="0">
                <a:ln w="9525">
                  <a:solidFill>
                    <a:srgbClr val="000000"/>
                  </a:solidFill>
                  <a:round/>
                  <a:headEnd/>
                  <a:tailEnd/>
                </a:ln>
                <a:solidFill>
                  <a:srgbClr val="0000FF"/>
                </a:solidFill>
                <a:effectLst>
                  <a:outerShdw blurRad="38100" dist="38100" dir="2700000" algn="tl">
                    <a:srgbClr val="000000">
                      <a:alpha val="43137"/>
                    </a:srgbClr>
                  </a:outerShdw>
                </a:effectLst>
                <a:latin typeface="#9Slide05 Motion Picture" panose="02000000000000000000" pitchFamily="2" charset="0"/>
                <a:ea typeface="Verdana" panose="020B0604030504040204" pitchFamily="34" charset="0"/>
              </a:rPr>
              <a:t>Trò chơi </a:t>
            </a:r>
            <a:r>
              <a:rPr lang="en-US" sz="2700" b="1" kern="10" dirty="0">
                <a:ln w="9525">
                  <a:solidFill>
                    <a:srgbClr val="000000"/>
                  </a:solidFill>
                  <a:round/>
                  <a:headEnd/>
                  <a:tailEnd/>
                </a:ln>
                <a:solidFill>
                  <a:srgbClr val="0000FF"/>
                </a:solidFill>
                <a:effectLst>
                  <a:outerShdw blurRad="38100" dist="38100" dir="2700000" algn="tl">
                    <a:srgbClr val="000000">
                      <a:alpha val="43137"/>
                    </a:srgbClr>
                  </a:outerShdw>
                </a:effectLst>
                <a:latin typeface="#9Slide05 Motion Picture" panose="02000000000000000000" pitchFamily="2" charset="0"/>
                <a:ea typeface="Verdana" panose="020B0604030504040204" pitchFamily="34" charset="0"/>
              </a:rPr>
              <a:t>: </a:t>
            </a:r>
            <a:r>
              <a:rPr lang="en-US" sz="2700" b="1" kern="10" dirty="0" err="1">
                <a:ln w="9525">
                  <a:solidFill>
                    <a:srgbClr val="000000"/>
                  </a:solidFill>
                  <a:round/>
                  <a:headEnd/>
                  <a:tailEnd/>
                </a:ln>
                <a:solidFill>
                  <a:srgbClr val="FF0000"/>
                </a:solidFill>
                <a:effectLst>
                  <a:outerShdw blurRad="38100" dist="38100" dir="2700000" algn="tl">
                    <a:srgbClr val="000000">
                      <a:alpha val="43137"/>
                    </a:srgbClr>
                  </a:outerShdw>
                </a:effectLst>
                <a:latin typeface="#9Slide05 Motion Picture" panose="02000000000000000000" pitchFamily="2" charset="0"/>
                <a:ea typeface="Verdana" panose="020B0604030504040204" pitchFamily="34" charset="0"/>
              </a:rPr>
              <a:t>Tiếp</a:t>
            </a:r>
            <a:r>
              <a:rPr lang="en-US" sz="2700" b="1" kern="10" dirty="0">
                <a:ln w="9525">
                  <a:solidFill>
                    <a:srgbClr val="000000"/>
                  </a:solidFill>
                  <a:round/>
                  <a:headEnd/>
                  <a:tailEnd/>
                </a:ln>
                <a:solidFill>
                  <a:srgbClr val="FF0000"/>
                </a:solidFill>
                <a:effectLst>
                  <a:outerShdw blurRad="38100" dist="38100" dir="2700000" algn="tl">
                    <a:srgbClr val="000000">
                      <a:alpha val="43137"/>
                    </a:srgbClr>
                  </a:outerShdw>
                </a:effectLst>
                <a:latin typeface="#9Slide05 Motion Picture" panose="02000000000000000000" pitchFamily="2" charset="0"/>
                <a:ea typeface="Verdana" panose="020B0604030504040204" pitchFamily="34" charset="0"/>
              </a:rPr>
              <a:t> </a:t>
            </a:r>
            <a:r>
              <a:rPr lang="en-US" sz="2700" b="1" kern="10" dirty="0" err="1">
                <a:ln w="9525">
                  <a:solidFill>
                    <a:srgbClr val="000000"/>
                  </a:solidFill>
                  <a:round/>
                  <a:headEnd/>
                  <a:tailEnd/>
                </a:ln>
                <a:solidFill>
                  <a:srgbClr val="FF0000"/>
                </a:solidFill>
                <a:effectLst>
                  <a:outerShdw blurRad="38100" dist="38100" dir="2700000" algn="tl">
                    <a:srgbClr val="000000">
                      <a:alpha val="43137"/>
                    </a:srgbClr>
                  </a:outerShdw>
                </a:effectLst>
                <a:latin typeface="#9Slide05 Motion Picture" panose="02000000000000000000" pitchFamily="2" charset="0"/>
                <a:ea typeface="Verdana" panose="020B0604030504040204" pitchFamily="34" charset="0"/>
              </a:rPr>
              <a:t>sức</a:t>
            </a:r>
            <a:r>
              <a:rPr lang="en-US" sz="2700" b="1" kern="10" dirty="0">
                <a:ln w="9525">
                  <a:solidFill>
                    <a:srgbClr val="000000"/>
                  </a:solidFill>
                  <a:round/>
                  <a:headEnd/>
                  <a:tailEnd/>
                </a:ln>
                <a:solidFill>
                  <a:srgbClr val="FF0000"/>
                </a:solidFill>
                <a:effectLst>
                  <a:outerShdw blurRad="38100" dist="38100" dir="2700000" algn="tl">
                    <a:srgbClr val="000000">
                      <a:alpha val="43137"/>
                    </a:srgbClr>
                  </a:outerShdw>
                </a:effectLst>
                <a:latin typeface="#9Slide05 Motion Picture" panose="02000000000000000000" pitchFamily="2" charset="0"/>
                <a:ea typeface="Verdana" panose="020B0604030504040204" pitchFamily="34" charset="0"/>
              </a:rPr>
              <a:t> </a:t>
            </a:r>
            <a:r>
              <a:rPr lang="en-US" sz="2700" b="1" kern="10" dirty="0" err="1">
                <a:ln w="9525">
                  <a:solidFill>
                    <a:srgbClr val="000000"/>
                  </a:solidFill>
                  <a:round/>
                  <a:headEnd/>
                  <a:tailEnd/>
                </a:ln>
                <a:solidFill>
                  <a:srgbClr val="FF0000"/>
                </a:solidFill>
                <a:effectLst>
                  <a:outerShdw blurRad="38100" dist="38100" dir="2700000" algn="tl">
                    <a:srgbClr val="000000">
                      <a:alpha val="43137"/>
                    </a:srgbClr>
                  </a:outerShdw>
                </a:effectLst>
                <a:latin typeface="#9Slide05 Motion Picture" panose="02000000000000000000" pitchFamily="2" charset="0"/>
                <a:ea typeface="Verdana" panose="020B0604030504040204" pitchFamily="34" charset="0"/>
              </a:rPr>
              <a:t>đồng</a:t>
            </a:r>
            <a:r>
              <a:rPr lang="en-US" sz="2700" b="1" kern="10" dirty="0">
                <a:ln w="9525">
                  <a:solidFill>
                    <a:srgbClr val="000000"/>
                  </a:solidFill>
                  <a:round/>
                  <a:headEnd/>
                  <a:tailEnd/>
                </a:ln>
                <a:solidFill>
                  <a:srgbClr val="FF0000"/>
                </a:solidFill>
                <a:effectLst>
                  <a:outerShdw blurRad="38100" dist="38100" dir="2700000" algn="tl">
                    <a:srgbClr val="000000">
                      <a:alpha val="43137"/>
                    </a:srgbClr>
                  </a:outerShdw>
                </a:effectLst>
                <a:latin typeface="#9Slide05 Motion Picture" panose="02000000000000000000" pitchFamily="2" charset="0"/>
                <a:ea typeface="Verdana" panose="020B0604030504040204" pitchFamily="34" charset="0"/>
              </a:rPr>
              <a:t> </a:t>
            </a:r>
            <a:r>
              <a:rPr lang="en-US" sz="2700" b="1" kern="10" dirty="0" err="1">
                <a:ln w="9525">
                  <a:solidFill>
                    <a:srgbClr val="000000"/>
                  </a:solidFill>
                  <a:round/>
                  <a:headEnd/>
                  <a:tailEnd/>
                </a:ln>
                <a:solidFill>
                  <a:srgbClr val="FF0000"/>
                </a:solidFill>
                <a:effectLst>
                  <a:outerShdw blurRad="38100" dist="38100" dir="2700000" algn="tl">
                    <a:srgbClr val="000000">
                      <a:alpha val="43137"/>
                    </a:srgbClr>
                  </a:outerShdw>
                </a:effectLst>
                <a:latin typeface="#9Slide05 Motion Picture" panose="02000000000000000000" pitchFamily="2" charset="0"/>
                <a:ea typeface="Verdana" panose="020B0604030504040204" pitchFamily="34" charset="0"/>
              </a:rPr>
              <a:t>đội</a:t>
            </a:r>
            <a:r>
              <a:rPr lang="en-US" sz="2700" b="1" kern="10" dirty="0">
                <a:ln w="9525">
                  <a:solidFill>
                    <a:srgbClr val="000000"/>
                  </a:solidFill>
                  <a:round/>
                  <a:headEnd/>
                  <a:tailEnd/>
                </a:ln>
                <a:solidFill>
                  <a:srgbClr val="FF0000"/>
                </a:solidFill>
                <a:effectLst>
                  <a:outerShdw blurRad="38100" dist="38100" dir="2700000" algn="tl">
                    <a:srgbClr val="000000">
                      <a:alpha val="43137"/>
                    </a:srgbClr>
                  </a:outerShdw>
                </a:effectLst>
                <a:latin typeface="#9Slide05 Motion Picture" panose="02000000000000000000" pitchFamily="2" charset="0"/>
                <a:ea typeface="Verdana" panose="020B0604030504040204" pitchFamily="34" charset="0"/>
              </a:rPr>
              <a:t>”  </a:t>
            </a:r>
          </a:p>
        </p:txBody>
      </p:sp>
      <p:sp>
        <p:nvSpPr>
          <p:cNvPr id="5" name="Text Box 33"/>
          <p:cNvSpPr txBox="1">
            <a:spLocks noChangeArrowheads="1"/>
          </p:cNvSpPr>
          <p:nvPr/>
        </p:nvSpPr>
        <p:spPr bwMode="auto">
          <a:xfrm>
            <a:off x="130426" y="3141018"/>
            <a:ext cx="7007668" cy="830997"/>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2400" b="1" dirty="0" err="1">
                <a:latin typeface="Times New Roman" panose="02020603050405020304" pitchFamily="18" charset="0"/>
                <a:cs typeface="Times New Roman" panose="02020603050405020304" pitchFamily="18" charset="0"/>
              </a:rPr>
              <a:t>Đội</a:t>
            </a:r>
            <a:r>
              <a:rPr lang="en-US" altLang="en-US" sz="2400" b="1" dirty="0">
                <a:latin typeface="Times New Roman" panose="02020603050405020304" pitchFamily="18" charset="0"/>
                <a:cs typeface="Times New Roman" panose="02020603050405020304" pitchFamily="18" charset="0"/>
              </a:rPr>
              <a:t> 1: </a:t>
            </a:r>
            <a:r>
              <a:rPr lang="en-US" altLang="en-US" sz="2400" b="1" dirty="0" err="1">
                <a:latin typeface="Times New Roman" panose="02020603050405020304" pitchFamily="18" charset="0"/>
                <a:cs typeface="Times New Roman" panose="02020603050405020304" pitchFamily="18" charset="0"/>
              </a:rPr>
              <a:t>Tìm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những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biểu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chủ</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kỉ</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luật</a:t>
            </a:r>
            <a:endParaRPr lang="en-US" altLang="en-US" sz="2400" b="1" dirty="0">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400" b="1" dirty="0" err="1">
                <a:latin typeface="Times New Roman" panose="02020603050405020304" pitchFamily="18" charset="0"/>
                <a:cs typeface="Times New Roman" panose="02020603050405020304" pitchFamily="18" charset="0"/>
              </a:rPr>
              <a:t>Đội</a:t>
            </a:r>
            <a:r>
              <a:rPr lang="en-US" altLang="en-US" sz="2400" b="1" dirty="0">
                <a:latin typeface="Times New Roman" panose="02020603050405020304" pitchFamily="18" charset="0"/>
                <a:cs typeface="Times New Roman" panose="02020603050405020304" pitchFamily="18" charset="0"/>
              </a:rPr>
              <a:t> </a:t>
            </a:r>
            <a:r>
              <a:rPr lang="en-US" altLang="en-US" sz="2400" b="1" dirty="0" smtClean="0">
                <a:latin typeface="Times New Roman" panose="02020603050405020304" pitchFamily="18" charset="0"/>
                <a:cs typeface="Times New Roman" panose="02020603050405020304" pitchFamily="18" charset="0"/>
              </a:rPr>
              <a:t>2</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Tìm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những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biểu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thiếu</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chủ</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kỉ</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luật</a:t>
            </a:r>
            <a:endParaRPr lang="en-US" altLang="en-US" sz="2400" b="1" dirty="0">
              <a:latin typeface="Times New Roman" panose="02020603050405020304" pitchFamily="18" charset="0"/>
              <a:cs typeface="Times New Roman" panose="02020603050405020304" pitchFamily="18" charset="0"/>
            </a:endParaRPr>
          </a:p>
        </p:txBody>
      </p:sp>
      <p:pic>
        <p:nvPicPr>
          <p:cNvPr id="11"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426" y="1395115"/>
            <a:ext cx="2163590" cy="1562779"/>
          </a:xfrm>
          <a:prstGeom prst="rect">
            <a:avLst/>
          </a:prstGeom>
        </p:spPr>
      </p:pic>
      <p:pic>
        <p:nvPicPr>
          <p:cNvPr id="12"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140" y="3381450"/>
            <a:ext cx="2009102" cy="1762050"/>
          </a:xfrm>
          <a:prstGeom prst="rect">
            <a:avLst/>
          </a:prstGeom>
        </p:spPr>
      </p:pic>
    </p:spTree>
    <p:extLst>
      <p:ext uri="{BB962C8B-B14F-4D97-AF65-F5344CB8AC3E}">
        <p14:creationId xmlns:p14="http://schemas.microsoft.com/office/powerpoint/2010/main" val="7809841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900" decel="100000" fill="hold"/>
                                        <p:tgtEl>
                                          <p:spTgt spid="1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lide(fromBottom)">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60317906"/>
              </p:ext>
            </p:extLst>
          </p:nvPr>
        </p:nvGraphicFramePr>
        <p:xfrm>
          <a:off x="211873" y="156114"/>
          <a:ext cx="8709103" cy="4799014"/>
        </p:xfrm>
        <a:graphic>
          <a:graphicData uri="http://schemas.openxmlformats.org/drawingml/2006/table">
            <a:tbl>
              <a:tblPr firstRow="1" firstCol="1" lastRow="1" lastCol="1" bandRow="1" bandCol="1"/>
              <a:tblGrid>
                <a:gridCol w="4375792">
                  <a:extLst>
                    <a:ext uri="{9D8B030D-6E8A-4147-A177-3AD203B41FA5}">
                      <a16:colId xmlns="" xmlns:a16="http://schemas.microsoft.com/office/drawing/2014/main" val="2010126174"/>
                    </a:ext>
                  </a:extLst>
                </a:gridCol>
                <a:gridCol w="4333311">
                  <a:extLst>
                    <a:ext uri="{9D8B030D-6E8A-4147-A177-3AD203B41FA5}">
                      <a16:colId xmlns="" xmlns:a16="http://schemas.microsoft.com/office/drawing/2014/main" val="3846177947"/>
                    </a:ext>
                  </a:extLst>
                </a:gridCol>
              </a:tblGrid>
              <a:tr h="568718">
                <a:tc>
                  <a:txBody>
                    <a:bodyPr/>
                    <a:lstStyle/>
                    <a:p>
                      <a:pPr marL="0" marR="0" algn="ctr">
                        <a:spcBef>
                          <a:spcPts val="0"/>
                        </a:spcBef>
                        <a:spcAft>
                          <a:spcPts val="0"/>
                        </a:spcAft>
                      </a:pPr>
                      <a:r>
                        <a:rPr lang="en-US" sz="2400" b="1"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b="1" baseline="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baseline="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b="1" baseline="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baseline="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2400" b="1" baseline="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baseline="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b="1" baseline="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baseline="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24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b="1" baseline="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baseline="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619224316"/>
                  </a:ext>
                </a:extLst>
              </a:tr>
              <a:tr h="4230296">
                <a:tc>
                  <a:txBody>
                    <a:bodyPr/>
                    <a:lstStyle/>
                    <a:p>
                      <a:pPr marL="0" marR="0" indent="0">
                        <a:spcBef>
                          <a:spcPts val="0"/>
                        </a:spcBef>
                        <a:spcAft>
                          <a:spcPts val="0"/>
                        </a:spcAft>
                        <a:buFontTx/>
                        <a:buNone/>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sôi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indent="0">
                        <a:spcBef>
                          <a:spcPts val="0"/>
                        </a:spcBef>
                        <a:spcAft>
                          <a:spcPts val="0"/>
                        </a:spcAft>
                        <a:buFontTx/>
                        <a:buNone/>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suất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FontTx/>
                        <a:buNone/>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indent="0">
                        <a:spcBef>
                          <a:spcPts val="0"/>
                        </a:spcBef>
                        <a:spcAft>
                          <a:spcPts val="0"/>
                        </a:spcAft>
                        <a:buFontTx/>
                        <a:buNone/>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nguyện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indent="111125">
                        <a:spcBef>
                          <a:spcPts val="0"/>
                        </a:spcBef>
                        <a:spcAft>
                          <a:spcPts val="0"/>
                        </a:spcAft>
                        <a:buFontTx/>
                        <a:buChar char="-"/>
                      </a:pPr>
                      <a:r>
                        <a:rPr lang="nl-NL"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Được đóng góp ý kiến về</a:t>
                      </a:r>
                      <a:r>
                        <a:rPr lang="nl-NL"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học tập, nề nếp của lớp.</a:t>
                      </a:r>
                      <a:r>
                        <a:rPr lang="nl-NL"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111125">
                        <a:spcBef>
                          <a:spcPts val="0"/>
                        </a:spcBef>
                        <a:spcAft>
                          <a:spcPts val="0"/>
                        </a:spcAft>
                        <a:buFontTx/>
                        <a:buChar char="-"/>
                      </a:pPr>
                      <a:r>
                        <a:rPr lang="nl-NL"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Được biết khi việc có liên quan đến mình hoặc tập thể.</a:t>
                      </a:r>
                      <a:endPar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FontTx/>
                        <a:buNone/>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Thực</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hiện</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tốt</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nội</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qui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trường</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lớp</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đi</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học</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trê</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học</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bài</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làm</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bài</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đầy</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đu</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tập</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trùn</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giơ</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học</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indent="0">
                        <a:spcBef>
                          <a:spcPts val="0"/>
                        </a:spcBef>
                        <a:spcAft>
                          <a:spcPts val="0"/>
                        </a:spcAft>
                        <a:buFontTx/>
                        <a:buNone/>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Đóng</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góp</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ý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kiến</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vào</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buổi</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toa</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đàm</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học</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với</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nha</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trường</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indent="0">
                        <a:spcBef>
                          <a:spcPts val="0"/>
                        </a:spcBef>
                        <a:spcAft>
                          <a:spcPts val="0"/>
                        </a:spcAft>
                        <a:buFontTx/>
                        <a:buNone/>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lvl="0" indent="0">
                        <a:spcBef>
                          <a:spcPts val="0"/>
                        </a:spcBef>
                        <a:spcAft>
                          <a:spcPts val="0"/>
                        </a:spcAft>
                        <a:buFontTx/>
                        <a:buNone/>
                        <a:tabLst>
                          <a:tab pos="-36830" algn="l"/>
                          <a:tab pos="228600" algn="l"/>
                        </a:tabLs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Học</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được</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bàn</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bạc</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vào</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các</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vấn</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đê</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trường</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lớp</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indent="0">
                        <a:spcBef>
                          <a:spcPts val="0"/>
                        </a:spcBef>
                        <a:spcAft>
                          <a:spcPts val="0"/>
                        </a:spcAft>
                        <a:buFontTx/>
                        <a:buNone/>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trường</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indent="0">
                        <a:spcBef>
                          <a:spcPts val="0"/>
                        </a:spcBef>
                        <a:spcAft>
                          <a:spcPts val="0"/>
                        </a:spcAft>
                        <a:buFontTx/>
                        <a:buNone/>
                      </a:pP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luật</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spcBef>
                          <a:spcPts val="0"/>
                        </a:spcBef>
                        <a:spcAft>
                          <a:spcPts val="0"/>
                        </a:spcAft>
                        <a:buFont typeface=".VnTime" panose="020B7200000000000000" pitchFamily="34" charset="0"/>
                        <a:buNone/>
                        <a:tabLst>
                          <a:tab pos="-36830" algn="l"/>
                          <a:tab pos="228600" algn="l"/>
                        </a:tabLs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vào</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vấn</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đê</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hội</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đời</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giám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đốc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chấp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algn="l" eaLnBrk="1" fontAlgn="auto" hangingPunct="1">
                        <a:spcBef>
                          <a:spcPts val="0"/>
                        </a:spcBef>
                        <a:spcAft>
                          <a:spcPts val="0"/>
                        </a:spcAft>
                        <a:defRPr/>
                      </a:pPr>
                      <a:r>
                        <a:rPr lang="en-US" altLang="en-US" sz="1800" dirty="0" smtClean="0">
                          <a:solidFill>
                            <a:schemeClr val="tx1"/>
                          </a:solidFill>
                          <a:effectLst/>
                          <a:latin typeface="Times New Roman" panose="02020603050405020304" pitchFamily="18" charset="0"/>
                          <a:cs typeface="Times New Roman" panose="02020603050405020304" pitchFamily="18" charset="0"/>
                        </a:rPr>
                        <a:t>-</a:t>
                      </a:r>
                      <a:r>
                        <a:rPr lang="en-US" altLang="en-US" sz="1800" baseline="0" dirty="0" smtClean="0">
                          <a:solidFill>
                            <a:schemeClr val="tx1"/>
                          </a:solidFill>
                          <a:effectLst/>
                          <a:latin typeface="Times New Roman" panose="02020603050405020304" pitchFamily="18" charset="0"/>
                          <a:cs typeface="Times New Roman" panose="02020603050405020304" pitchFamily="18" charset="0"/>
                        </a:rPr>
                        <a:t> </a:t>
                      </a:r>
                      <a:r>
                        <a:rPr lang="vi-VN" altLang="en-US" sz="1800" dirty="0" smtClean="0">
                          <a:solidFill>
                            <a:schemeClr val="tx1"/>
                          </a:solidFill>
                          <a:latin typeface="Times New Roman" panose="02020603050405020304" pitchFamily="18" charset="0"/>
                          <a:cs typeface="Times New Roman" panose="02020603050405020304" pitchFamily="18" charset="0"/>
                        </a:rPr>
                        <a:t>Hạch sách nhũng nhiễu nhân dân, không tôn trọng và tiếp thu ý kiến nhân dân</a:t>
                      </a:r>
                      <a:r>
                        <a:rPr lang="en-US" altLang="en-US" sz="1800" dirty="0" smtClean="0">
                          <a:solidFill>
                            <a:schemeClr val="tx1"/>
                          </a:solidFill>
                          <a:latin typeface="Times New Roman" panose="02020603050405020304" pitchFamily="18" charset="0"/>
                          <a:cs typeface="Times New Roman" panose="02020603050405020304" pitchFamily="18" charset="0"/>
                        </a:rPr>
                        <a:t>.</a:t>
                      </a:r>
                      <a:r>
                        <a:rPr lang="vi-VN" altLang="en-US" sz="1800" dirty="0" smtClean="0">
                          <a:solidFill>
                            <a:schemeClr val="tx1"/>
                          </a:solidFill>
                          <a:latin typeface="Times New Roman" panose="02020603050405020304" pitchFamily="18" charset="0"/>
                          <a:cs typeface="Times New Roman" panose="02020603050405020304" pitchFamily="18" charset="0"/>
                        </a:rPr>
                        <a:t> </a:t>
                      </a:r>
                    </a:p>
                    <a:p>
                      <a:pPr algn="l" eaLnBrk="1" fontAlgn="auto" hangingPunct="1">
                        <a:spcBef>
                          <a:spcPts val="0"/>
                        </a:spcBef>
                        <a:spcAft>
                          <a:spcPts val="0"/>
                        </a:spcAft>
                        <a:defRPr/>
                      </a:pPr>
                      <a:r>
                        <a:rPr lang="en-US" altLang="en-US" sz="1800" dirty="0" smtClean="0">
                          <a:solidFill>
                            <a:schemeClr val="tx1"/>
                          </a:solidFill>
                          <a:latin typeface="Times New Roman" panose="02020603050405020304" pitchFamily="18" charset="0"/>
                          <a:cs typeface="Times New Roman" panose="02020603050405020304" pitchFamily="18" charset="0"/>
                        </a:rPr>
                        <a:t>-</a:t>
                      </a:r>
                      <a:r>
                        <a:rPr lang="en-US" altLang="en-US" sz="1800" baseline="0" dirty="0" smtClean="0">
                          <a:solidFill>
                            <a:schemeClr val="tx1"/>
                          </a:solidFill>
                          <a:latin typeface="Times New Roman" panose="02020603050405020304" pitchFamily="18" charset="0"/>
                          <a:cs typeface="Times New Roman" panose="02020603050405020304" pitchFamily="18" charset="0"/>
                        </a:rPr>
                        <a:t> </a:t>
                      </a:r>
                      <a:r>
                        <a:rPr lang="en-US" altLang="en-US" sz="1800" dirty="0" smtClean="0">
                          <a:solidFill>
                            <a:schemeClr val="tx1"/>
                          </a:solidFill>
                          <a:latin typeface="Times New Roman" panose="02020603050405020304" pitchFamily="18" charset="0"/>
                          <a:cs typeface="Times New Roman" panose="02020603050405020304" pitchFamily="18" charset="0"/>
                        </a:rPr>
                        <a:t>N</a:t>
                      </a:r>
                      <a:r>
                        <a:rPr lang="vi-VN" altLang="en-US" sz="1800" dirty="0" smtClean="0">
                          <a:solidFill>
                            <a:schemeClr val="tx1"/>
                          </a:solidFill>
                          <a:latin typeface="Times New Roman" panose="02020603050405020304" pitchFamily="18" charset="0"/>
                          <a:cs typeface="Times New Roman" panose="02020603050405020304" pitchFamily="18" charset="0"/>
                        </a:rPr>
                        <a:t>gười dân không được biết, </a:t>
                      </a:r>
                      <a:r>
                        <a:rPr lang="en-US" altLang="en-US" sz="1800" dirty="0" err="1" smtClean="0">
                          <a:solidFill>
                            <a:schemeClr val="tx1"/>
                          </a:solidFill>
                          <a:latin typeface="Times New Roman" panose="02020603050405020304" pitchFamily="18" charset="0"/>
                          <a:cs typeface="Times New Roman" panose="02020603050405020304" pitchFamily="18" charset="0"/>
                        </a:rPr>
                        <a:t>không</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vi-VN" altLang="en-US" sz="1800" dirty="0" smtClean="0">
                          <a:solidFill>
                            <a:schemeClr val="tx1"/>
                          </a:solidFill>
                          <a:latin typeface="Times New Roman" panose="02020603050405020304" pitchFamily="18" charset="0"/>
                          <a:cs typeface="Times New Roman" panose="02020603050405020304" pitchFamily="18" charset="0"/>
                        </a:rPr>
                        <a:t>được bàn bạc những công việc liên quan đến lợi ích chính đáng của mìn</a:t>
                      </a:r>
                      <a:r>
                        <a:rPr lang="en-US" altLang="en-US" sz="1800" dirty="0" smtClean="0">
                          <a:solidFill>
                            <a:schemeClr val="tx1"/>
                          </a:solidFill>
                          <a:latin typeface="Times New Roman" panose="02020603050405020304" pitchFamily="18" charset="0"/>
                          <a:cs typeface="Times New Roman" panose="02020603050405020304" pitchFamily="18" charset="0"/>
                        </a:rPr>
                        <a:t>h.</a:t>
                      </a:r>
                      <a:endParaRPr lang="vi-VN" altLang="en-US" sz="1800" dirty="0" smtClean="0">
                        <a:solidFill>
                          <a:schemeClr val="tx1"/>
                        </a:solidFill>
                        <a:latin typeface="Times New Roman" panose="02020603050405020304" pitchFamily="18" charset="0"/>
                        <a:cs typeface="Times New Roman" panose="02020603050405020304" pitchFamily="18" charset="0"/>
                      </a:endParaRPr>
                    </a:p>
                    <a:p>
                      <a:pPr marL="0" marR="0" algn="l">
                        <a:spcBef>
                          <a:spcPts val="0"/>
                        </a:spcBef>
                        <a:spcAft>
                          <a:spcPts val="0"/>
                        </a:spcAf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3578723216"/>
                  </a:ext>
                </a:extLst>
              </a:tr>
            </a:tbl>
          </a:graphicData>
        </a:graphic>
      </p:graphicFrame>
    </p:spTree>
    <p:extLst>
      <p:ext uri="{BB962C8B-B14F-4D97-AF65-F5344CB8AC3E}">
        <p14:creationId xmlns:p14="http://schemas.microsoft.com/office/powerpoint/2010/main" val="26207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pSp>
        <p:nvGrpSpPr>
          <p:cNvPr id="397" name="Google Shape;397;p56"/>
          <p:cNvGrpSpPr/>
          <p:nvPr/>
        </p:nvGrpSpPr>
        <p:grpSpPr>
          <a:xfrm>
            <a:off x="787582" y="834769"/>
            <a:ext cx="7784408" cy="3452700"/>
            <a:chOff x="787582" y="834769"/>
            <a:chExt cx="7784408" cy="3452700"/>
          </a:xfrm>
        </p:grpSpPr>
        <p:sp>
          <p:nvSpPr>
            <p:cNvPr id="398" name="Google Shape;398;p56"/>
            <p:cNvSpPr/>
            <p:nvPr/>
          </p:nvSpPr>
          <p:spPr>
            <a:xfrm rot="-133015">
              <a:off x="890337" y="975482"/>
              <a:ext cx="7336591" cy="317127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6"/>
            <p:cNvSpPr/>
            <p:nvPr/>
          </p:nvSpPr>
          <p:spPr>
            <a:xfrm rot="5278463">
              <a:off x="7610247" y="2672039"/>
              <a:ext cx="767129" cy="1129946"/>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6"/>
            <p:cNvSpPr/>
            <p:nvPr/>
          </p:nvSpPr>
          <p:spPr>
            <a:xfrm rot="-2981606" flipH="1">
              <a:off x="1045024" y="985335"/>
              <a:ext cx="668484" cy="984653"/>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56"/>
          <p:cNvSpPr txBox="1">
            <a:spLocks noGrp="1"/>
          </p:cNvSpPr>
          <p:nvPr>
            <p:ph type="title"/>
          </p:nvPr>
        </p:nvSpPr>
        <p:spPr>
          <a:xfrm>
            <a:off x="831745" y="450150"/>
            <a:ext cx="7453775" cy="4090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400" dirty="0" smtClean="0"/>
              <a:t>Tại sao thực hiện dân chủ phải đi đôi với kỉ luật?</a:t>
            </a:r>
            <a:endParaRPr sz="4400" dirty="0"/>
          </a:p>
        </p:txBody>
      </p:sp>
    </p:spTree>
    <p:extLst>
      <p:ext uri="{BB962C8B-B14F-4D97-AF65-F5344CB8AC3E}">
        <p14:creationId xmlns:p14="http://schemas.microsoft.com/office/powerpoint/2010/main" val="544304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grpSp>
        <p:nvGrpSpPr>
          <p:cNvPr id="353" name="Google Shape;353;p53"/>
          <p:cNvGrpSpPr/>
          <p:nvPr/>
        </p:nvGrpSpPr>
        <p:grpSpPr>
          <a:xfrm>
            <a:off x="1254093" y="776113"/>
            <a:ext cx="5811900" cy="3328554"/>
            <a:chOff x="1254093" y="776113"/>
            <a:chExt cx="5811900" cy="3328554"/>
          </a:xfrm>
        </p:grpSpPr>
        <p:grpSp>
          <p:nvGrpSpPr>
            <p:cNvPr id="354" name="Google Shape;354;p53"/>
            <p:cNvGrpSpPr/>
            <p:nvPr/>
          </p:nvGrpSpPr>
          <p:grpSpPr>
            <a:xfrm>
              <a:off x="3519234" y="776113"/>
              <a:ext cx="817591" cy="907008"/>
              <a:chOff x="3519234" y="776113"/>
              <a:chExt cx="817591" cy="907008"/>
            </a:xfrm>
          </p:grpSpPr>
          <p:grpSp>
            <p:nvGrpSpPr>
              <p:cNvPr id="355" name="Google Shape;355;p53"/>
              <p:cNvGrpSpPr/>
              <p:nvPr/>
            </p:nvGrpSpPr>
            <p:grpSpPr>
              <a:xfrm rot="-282739">
                <a:off x="3547223" y="940330"/>
                <a:ext cx="761614" cy="712712"/>
                <a:chOff x="2314575" y="2133725"/>
                <a:chExt cx="595325" cy="557100"/>
              </a:xfrm>
            </p:grpSpPr>
            <p:cxnSp>
              <p:nvCxnSpPr>
                <p:cNvPr id="356" name="Google Shape;356;p53"/>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57" name="Google Shape;357;p53"/>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58" name="Google Shape;358;p53"/>
              <p:cNvSpPr/>
              <p:nvPr/>
            </p:nvSpPr>
            <p:spPr>
              <a:xfrm rot="-282585">
                <a:off x="3637794" y="792798"/>
                <a:ext cx="423831" cy="423831"/>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53"/>
            <p:cNvSpPr/>
            <p:nvPr/>
          </p:nvSpPr>
          <p:spPr>
            <a:xfrm rot="-370374">
              <a:off x="1368709" y="1378565"/>
              <a:ext cx="5582669" cy="2433005"/>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53"/>
          <p:cNvSpPr/>
          <p:nvPr/>
        </p:nvSpPr>
        <p:spPr>
          <a:xfrm rot="832">
            <a:off x="3067050" y="3467875"/>
            <a:ext cx="37182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53"/>
          <p:cNvGrpSpPr/>
          <p:nvPr/>
        </p:nvGrpSpPr>
        <p:grpSpPr>
          <a:xfrm>
            <a:off x="6237403" y="2250057"/>
            <a:ext cx="1516048" cy="1748797"/>
            <a:chOff x="6237403" y="2250057"/>
            <a:chExt cx="1516048" cy="1748797"/>
          </a:xfrm>
        </p:grpSpPr>
        <p:sp>
          <p:nvSpPr>
            <p:cNvPr id="362" name="Google Shape;362;p53"/>
            <p:cNvSpPr/>
            <p:nvPr/>
          </p:nvSpPr>
          <p:spPr>
            <a:xfrm rot="519771">
              <a:off x="6411294" y="2656697"/>
              <a:ext cx="1254815" cy="1254815"/>
            </a:xfrm>
            <a:prstGeom prst="ellipse">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3"/>
            <p:cNvSpPr/>
            <p:nvPr/>
          </p:nvSpPr>
          <p:spPr>
            <a:xfrm rot="4469041">
              <a:off x="6449836" y="2214371"/>
              <a:ext cx="618634" cy="911220"/>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53"/>
          <p:cNvSpPr txBox="1">
            <a:spLocks noGrp="1"/>
          </p:cNvSpPr>
          <p:nvPr>
            <p:ph type="title"/>
          </p:nvPr>
        </p:nvSpPr>
        <p:spPr>
          <a:xfrm rot="-370442">
            <a:off x="1340752" y="1414000"/>
            <a:ext cx="5620701" cy="1428209"/>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000" dirty="0" smtClean="0"/>
              <a:t>MỐI QUAN HỆ GIỮA </a:t>
            </a:r>
            <a:r>
              <a:rPr lang="en" sz="4000" dirty="0"/>
              <a:t>DÂN CHỦ VÀ KỈ LUẬT</a:t>
            </a:r>
            <a:endParaRPr sz="4000" dirty="0"/>
          </a:p>
        </p:txBody>
      </p:sp>
      <p:sp>
        <p:nvSpPr>
          <p:cNvPr id="365" name="Google Shape;365;p53"/>
          <p:cNvSpPr txBox="1">
            <a:spLocks noGrp="1"/>
          </p:cNvSpPr>
          <p:nvPr>
            <p:ph type="title" idx="2"/>
          </p:nvPr>
        </p:nvSpPr>
        <p:spPr>
          <a:xfrm rot="519400">
            <a:off x="6354387" y="2786470"/>
            <a:ext cx="1343404" cy="84118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smtClean="0"/>
              <a:t>2</a:t>
            </a:r>
            <a:endParaRPr dirty="0"/>
          </a:p>
        </p:txBody>
      </p:sp>
      <p:sp>
        <p:nvSpPr>
          <p:cNvPr id="366" name="Google Shape;366;p53"/>
          <p:cNvSpPr txBox="1">
            <a:spLocks noGrp="1"/>
          </p:cNvSpPr>
          <p:nvPr>
            <p:ph type="subTitle" idx="1"/>
          </p:nvPr>
        </p:nvSpPr>
        <p:spPr>
          <a:xfrm rot="-832">
            <a:off x="3067050" y="3467870"/>
            <a:ext cx="3718200" cy="675600"/>
          </a:xfrm>
          <a:prstGeom prst="rect">
            <a:avLst/>
          </a:prstGeom>
        </p:spPr>
        <p:txBody>
          <a:bodyPr spcFirstLastPara="1" wrap="square" lIns="0" tIns="0" rIns="0" bIns="0" anchor="ctr" anchorCtr="0">
            <a:noAutofit/>
          </a:bodyPr>
          <a:lstStyle/>
          <a:p>
            <a:pPr marL="0" lvl="0" indent="0" algn="ctr" rtl="0">
              <a:spcBef>
                <a:spcPts val="0"/>
              </a:spcBef>
              <a:spcAft>
                <a:spcPts val="0"/>
              </a:spcAft>
              <a:buClr>
                <a:schemeClr val="dk1"/>
              </a:buClr>
              <a:buSzPts val="1100"/>
              <a:buFont typeface="Arial"/>
              <a:buNone/>
            </a:pPr>
            <a:r>
              <a:rPr lang="en" dirty="0"/>
              <a:t>TÌM HIỂU </a:t>
            </a:r>
            <a:r>
              <a:rPr lang="en" dirty="0" smtClean="0"/>
              <a:t>MỐI QUAN HỆ</a:t>
            </a:r>
            <a:endParaRPr dirty="0"/>
          </a:p>
        </p:txBody>
      </p:sp>
      <p:pic>
        <p:nvPicPr>
          <p:cNvPr id="16" name="Picture 15" descr="Hình ảnh có liên qu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115" y="914530"/>
            <a:ext cx="1002209" cy="1002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grpSp>
        <p:nvGrpSpPr>
          <p:cNvPr id="874" name="Google Shape;874;p71"/>
          <p:cNvGrpSpPr/>
          <p:nvPr/>
        </p:nvGrpSpPr>
        <p:grpSpPr>
          <a:xfrm>
            <a:off x="713225" y="907873"/>
            <a:ext cx="7717500" cy="3407052"/>
            <a:chOff x="713225" y="907873"/>
            <a:chExt cx="7717500" cy="3407052"/>
          </a:xfrm>
        </p:grpSpPr>
        <p:sp>
          <p:nvSpPr>
            <p:cNvPr id="875" name="Google Shape;875;p71"/>
            <p:cNvSpPr/>
            <p:nvPr/>
          </p:nvSpPr>
          <p:spPr>
            <a:xfrm>
              <a:off x="713225" y="1106125"/>
              <a:ext cx="7717500" cy="3208800"/>
            </a:xfrm>
            <a:prstGeom prst="roundRect">
              <a:avLst>
                <a:gd name="adj" fmla="val 9340"/>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71"/>
            <p:cNvGrpSpPr/>
            <p:nvPr/>
          </p:nvGrpSpPr>
          <p:grpSpPr>
            <a:xfrm>
              <a:off x="1663891" y="907873"/>
              <a:ext cx="1187100" cy="448800"/>
              <a:chOff x="1663891" y="907873"/>
              <a:chExt cx="1187100" cy="448800"/>
            </a:xfrm>
          </p:grpSpPr>
          <p:sp>
            <p:nvSpPr>
              <p:cNvPr id="877" name="Google Shape;877;p71"/>
              <p:cNvSpPr/>
              <p:nvPr/>
            </p:nvSpPr>
            <p:spPr>
              <a:xfrm rot="869">
                <a:off x="1663891" y="908023"/>
                <a:ext cx="1187100" cy="4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71"/>
              <p:cNvGrpSpPr/>
              <p:nvPr/>
            </p:nvGrpSpPr>
            <p:grpSpPr>
              <a:xfrm>
                <a:off x="1918128" y="1112138"/>
                <a:ext cx="678625" cy="38025"/>
                <a:chOff x="1608113" y="1112138"/>
                <a:chExt cx="678625" cy="38025"/>
              </a:xfrm>
            </p:grpSpPr>
            <p:sp>
              <p:nvSpPr>
                <p:cNvPr id="879" name="Google Shape;879;p71"/>
                <p:cNvSpPr/>
                <p:nvPr/>
              </p:nvSpPr>
              <p:spPr>
                <a:xfrm>
                  <a:off x="1608113"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1"/>
                <p:cNvSpPr/>
                <p:nvPr/>
              </p:nvSpPr>
              <p:spPr>
                <a:xfrm>
                  <a:off x="1768463"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1"/>
                <p:cNvSpPr/>
                <p:nvPr/>
              </p:nvSpPr>
              <p:spPr>
                <a:xfrm>
                  <a:off x="1928788"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1"/>
                <p:cNvSpPr/>
                <p:nvPr/>
              </p:nvSpPr>
              <p:spPr>
                <a:xfrm>
                  <a:off x="2089138"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1"/>
                <p:cNvSpPr/>
                <p:nvPr/>
              </p:nvSpPr>
              <p:spPr>
                <a:xfrm>
                  <a:off x="2248713" y="1112138"/>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85" name="Google Shape;885;p71"/>
          <p:cNvSpPr/>
          <p:nvPr/>
        </p:nvSpPr>
        <p:spPr>
          <a:xfrm>
            <a:off x="5133975" y="3943350"/>
            <a:ext cx="2295600" cy="705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smtClean="0">
                <a:solidFill>
                  <a:schemeClr val="bg1"/>
                </a:solidFill>
              </a:rPr>
              <a:t>MỜI CÁC EM ĐỌC 3 </a:t>
            </a:r>
            <a:r>
              <a:rPr lang="en-US" sz="1600" dirty="0" smtClean="0">
                <a:solidFill>
                  <a:schemeClr val="bg1"/>
                </a:solidFill>
              </a:rPr>
              <a:t>MẨU </a:t>
            </a:r>
            <a:r>
              <a:rPr lang="en-US" sz="1600" dirty="0" smtClean="0">
                <a:solidFill>
                  <a:schemeClr val="bg1"/>
                </a:solidFill>
              </a:rPr>
              <a:t>CHUYỆN SAU:</a:t>
            </a:r>
            <a:endParaRPr sz="1600" dirty="0">
              <a:solidFill>
                <a:schemeClr val="bg1"/>
              </a:solidFill>
            </a:endParaRPr>
          </a:p>
        </p:txBody>
      </p:sp>
      <p:sp>
        <p:nvSpPr>
          <p:cNvPr id="15" name="Google Shape;317;p51"/>
          <p:cNvSpPr txBox="1">
            <a:spLocks noGrp="1"/>
          </p:cNvSpPr>
          <p:nvPr>
            <p:ph type="title"/>
          </p:nvPr>
        </p:nvSpPr>
        <p:spPr>
          <a:xfrm>
            <a:off x="713225" y="2225203"/>
            <a:ext cx="7717500" cy="1160254"/>
          </a:xfrm>
          <a:prstGeom prst="rect">
            <a:avLst/>
          </a:prstGeom>
        </p:spPr>
        <p:txBody>
          <a:bodyPr spcFirstLastPara="1" wrap="square" lIns="0" tIns="0" rIns="0" bIns="0" anchor="t" anchorCtr="0">
            <a:noAutofit/>
          </a:bodyPr>
          <a:lstStyle/>
          <a:p>
            <a:pPr marL="0" lvl="0" indent="0" rtl="0">
              <a:spcBef>
                <a:spcPts val="0"/>
              </a:spcBef>
              <a:spcAft>
                <a:spcPts val="0"/>
              </a:spcAft>
              <a:buNone/>
            </a:pPr>
            <a:r>
              <a:rPr lang="en-US" sz="5400" dirty="0" smtClean="0"/>
              <a:t>KỂ CHUYỆN BÁC HỒ</a:t>
            </a:r>
            <a:endParaRPr sz="5400" dirty="0"/>
          </a:p>
        </p:txBody>
      </p:sp>
    </p:spTree>
    <p:extLst>
      <p:ext uri="{BB962C8B-B14F-4D97-AF65-F5344CB8AC3E}">
        <p14:creationId xmlns:p14="http://schemas.microsoft.com/office/powerpoint/2010/main" val="272773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grpSp>
        <p:nvGrpSpPr>
          <p:cNvPr id="11" name="Group 10"/>
          <p:cNvGrpSpPr/>
          <p:nvPr/>
        </p:nvGrpSpPr>
        <p:grpSpPr>
          <a:xfrm>
            <a:off x="23211" y="14865"/>
            <a:ext cx="3912184" cy="2707521"/>
            <a:chOff x="23211" y="80181"/>
            <a:chExt cx="3912184" cy="2707521"/>
          </a:xfrm>
        </p:grpSpPr>
        <p:grpSp>
          <p:nvGrpSpPr>
            <p:cNvPr id="319" name="Google Shape;319;p51"/>
            <p:cNvGrpSpPr/>
            <p:nvPr/>
          </p:nvGrpSpPr>
          <p:grpSpPr>
            <a:xfrm>
              <a:off x="23211" y="80181"/>
              <a:ext cx="3912184" cy="2707521"/>
              <a:chOff x="971723" y="2009575"/>
              <a:chExt cx="3314400" cy="2466387"/>
            </a:xfrm>
          </p:grpSpPr>
          <p:grpSp>
            <p:nvGrpSpPr>
              <p:cNvPr id="320" name="Google Shape;320;p51"/>
              <p:cNvGrpSpPr/>
              <p:nvPr/>
            </p:nvGrpSpPr>
            <p:grpSpPr>
              <a:xfrm>
                <a:off x="2255063" y="2009575"/>
                <a:ext cx="595325" cy="676500"/>
                <a:chOff x="2255063" y="2009575"/>
                <a:chExt cx="595325" cy="676500"/>
              </a:xfrm>
            </p:grpSpPr>
            <p:grpSp>
              <p:nvGrpSpPr>
                <p:cNvPr id="321" name="Google Shape;321;p51"/>
                <p:cNvGrpSpPr/>
                <p:nvPr/>
              </p:nvGrpSpPr>
              <p:grpSpPr>
                <a:xfrm>
                  <a:off x="2255063" y="2128975"/>
                  <a:ext cx="595325" cy="557100"/>
                  <a:chOff x="2314575" y="2133725"/>
                  <a:chExt cx="595325" cy="557100"/>
                </a:xfrm>
              </p:grpSpPr>
              <p:cxnSp>
                <p:nvCxnSpPr>
                  <p:cNvPr id="322" name="Google Shape;322;p51"/>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23" name="Google Shape;323;p51"/>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24" name="Google Shape;324;p51"/>
                <p:cNvSpPr/>
                <p:nvPr/>
              </p:nvSpPr>
              <p:spPr>
                <a:xfrm>
                  <a:off x="2344850" y="2009575"/>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smtClean="0"/>
                    <a:t>1</a:t>
                  </a:r>
                  <a:endParaRPr sz="1800" dirty="0"/>
                </a:p>
              </p:txBody>
            </p:sp>
          </p:grpSp>
          <p:sp>
            <p:nvSpPr>
              <p:cNvPr id="325" name="Google Shape;325;p51"/>
              <p:cNvSpPr/>
              <p:nvPr/>
            </p:nvSpPr>
            <p:spPr>
              <a:xfrm rot="-231867">
                <a:off x="1028684" y="2571768"/>
                <a:ext cx="3200477" cy="1798389"/>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rot="21353484">
              <a:off x="83047" y="741590"/>
              <a:ext cx="3671900" cy="1815882"/>
            </a:xfrm>
            <a:prstGeom prst="rect">
              <a:avLst/>
            </a:prstGeom>
          </p:spPr>
          <p:txBody>
            <a:bodyPr wrap="square">
              <a:spAutoFit/>
            </a:bodyPr>
            <a:lstStyle/>
            <a:p>
              <a:pPr algn="just">
                <a:spcBef>
                  <a:spcPct val="0"/>
                </a:spcBef>
                <a:spcAft>
                  <a:spcPts val="900"/>
                </a:spcAft>
                <a:buClr>
                  <a:schemeClr val="accent1">
                    <a:lumMod val="75000"/>
                  </a:schemeClr>
                </a:buClr>
                <a:defRPr/>
              </a:pPr>
              <a:r>
                <a:rPr lang="en-US" altLang="en-US" sz="1600" dirty="0">
                  <a:latin typeface="Times New Roman" panose="02020603050405020304" pitchFamily="18" charset="0"/>
                  <a:cs typeface="Times New Roman" panose="02020603050405020304" pitchFamily="18" charset="0"/>
                </a:rPr>
                <a:t> </a:t>
              </a:r>
              <a:r>
                <a:rPr lang="en-US" altLang="en-US" sz="1600" dirty="0" smtClean="0">
                  <a:latin typeface="Times New Roman" panose="02020603050405020304" pitchFamily="18" charset="0"/>
                  <a:cs typeface="Times New Roman" panose="02020603050405020304" pitchFamily="18" charset="0"/>
                </a:rPr>
                <a:t>    </a:t>
              </a:r>
              <a:r>
                <a:rPr lang="en-US" altLang="en-US" sz="1600" dirty="0" err="1" smtClean="0">
                  <a:latin typeface="Times New Roman" panose="02020603050405020304" pitchFamily="18" charset="0"/>
                  <a:cs typeface="Times New Roman" panose="02020603050405020304" pitchFamily="18" charset="0"/>
                </a:rPr>
                <a:t>Sinh</a:t>
              </a:r>
              <a:r>
                <a:rPr lang="en-US" altLang="en-US" sz="1600" dirty="0" smtClean="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thời</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Bác</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Hồ</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căn</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dặn</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anh</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em</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cảnh</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vệ</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phải</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luôn</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có</a:t>
              </a:r>
              <a:r>
                <a:rPr lang="en-US" altLang="en-US" sz="1600" dirty="0">
                  <a:latin typeface="Times New Roman" panose="02020603050405020304" pitchFamily="18" charset="0"/>
                  <a:cs typeface="Times New Roman" panose="02020603050405020304" pitchFamily="18" charset="0"/>
                </a:rPr>
                <a:t> ý </a:t>
              </a:r>
              <a:r>
                <a:rPr lang="en-US" altLang="en-US" sz="1600" dirty="0" err="1">
                  <a:latin typeface="Times New Roman" panose="02020603050405020304" pitchFamily="18" charset="0"/>
                  <a:cs typeface="Times New Roman" panose="02020603050405020304" pitchFamily="18" charset="0"/>
                </a:rPr>
                <a:t>thức</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kỉ</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luật</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triệt</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để</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tôn</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trọng</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kỉ</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luật</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luật</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lệ</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chung</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Bác</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còn</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nói</a:t>
              </a:r>
              <a:r>
                <a:rPr lang="en-US" altLang="en-US" sz="1600"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Khi</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bàn</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bạc</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công</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việc</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gì</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xong</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đã</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quyết</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định</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thì</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phải</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triệt</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để</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thi</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hành</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Nếu</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đã</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đặt</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ra</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cho</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mình</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những</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việc</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phải</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làm</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thì</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kiên</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quyết</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thực</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hiện</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cho</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kì</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được</a:t>
              </a:r>
              <a:r>
                <a:rPr lang="en-US" altLang="en-US" sz="1600" b="1" i="1" dirty="0">
                  <a:latin typeface="Times New Roman" panose="02020603050405020304" pitchFamily="18" charset="0"/>
                  <a:cs typeface="Times New Roman" panose="02020603050405020304" pitchFamily="18" charset="0"/>
                </a:rPr>
                <a:t>”.</a:t>
              </a:r>
            </a:p>
          </p:txBody>
        </p:sp>
      </p:grpSp>
      <p:grpSp>
        <p:nvGrpSpPr>
          <p:cNvPr id="12" name="Group 11"/>
          <p:cNvGrpSpPr/>
          <p:nvPr/>
        </p:nvGrpSpPr>
        <p:grpSpPr>
          <a:xfrm>
            <a:off x="5112295" y="80181"/>
            <a:ext cx="3950097" cy="2321303"/>
            <a:chOff x="5210269" y="80181"/>
            <a:chExt cx="3950097" cy="2321303"/>
          </a:xfrm>
        </p:grpSpPr>
        <p:grpSp>
          <p:nvGrpSpPr>
            <p:cNvPr id="32" name="Google Shape;319;p51"/>
            <p:cNvGrpSpPr/>
            <p:nvPr/>
          </p:nvGrpSpPr>
          <p:grpSpPr>
            <a:xfrm>
              <a:off x="5210269" y="80181"/>
              <a:ext cx="3950097" cy="2321303"/>
              <a:chOff x="971723" y="2009575"/>
              <a:chExt cx="3314400" cy="2466387"/>
            </a:xfrm>
          </p:grpSpPr>
          <p:grpSp>
            <p:nvGrpSpPr>
              <p:cNvPr id="33" name="Google Shape;320;p51"/>
              <p:cNvGrpSpPr/>
              <p:nvPr/>
            </p:nvGrpSpPr>
            <p:grpSpPr>
              <a:xfrm>
                <a:off x="2255063" y="2009575"/>
                <a:ext cx="595325" cy="676500"/>
                <a:chOff x="2255063" y="2009575"/>
                <a:chExt cx="595325" cy="676500"/>
              </a:xfrm>
            </p:grpSpPr>
            <p:grpSp>
              <p:nvGrpSpPr>
                <p:cNvPr id="35" name="Google Shape;321;p51"/>
                <p:cNvGrpSpPr/>
                <p:nvPr/>
              </p:nvGrpSpPr>
              <p:grpSpPr>
                <a:xfrm>
                  <a:off x="2255063" y="2128975"/>
                  <a:ext cx="595325" cy="557100"/>
                  <a:chOff x="2314575" y="2133725"/>
                  <a:chExt cx="595325" cy="557100"/>
                </a:xfrm>
              </p:grpSpPr>
              <p:cxnSp>
                <p:nvCxnSpPr>
                  <p:cNvPr id="37" name="Google Shape;322;p51"/>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8" name="Google Shape;323;p51"/>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6" name="Google Shape;324;p51"/>
                <p:cNvSpPr/>
                <p:nvPr/>
              </p:nvSpPr>
              <p:spPr>
                <a:xfrm>
                  <a:off x="2344850" y="2009575"/>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smtClean="0"/>
                    <a:t>2</a:t>
                  </a:r>
                  <a:endParaRPr sz="1800" dirty="0"/>
                </a:p>
              </p:txBody>
            </p:sp>
          </p:grpSp>
          <p:sp>
            <p:nvSpPr>
              <p:cNvPr id="34" name="Google Shape;325;p51"/>
              <p:cNvSpPr/>
              <p:nvPr/>
            </p:nvSpPr>
            <p:spPr>
              <a:xfrm rot="-231867">
                <a:off x="1028684" y="2571768"/>
                <a:ext cx="3200477" cy="1798389"/>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Rectangle 8"/>
            <p:cNvSpPr/>
            <p:nvPr/>
          </p:nvSpPr>
          <p:spPr>
            <a:xfrm rot="21372548">
              <a:off x="5257992" y="675032"/>
              <a:ext cx="3808205" cy="1569660"/>
            </a:xfrm>
            <a:prstGeom prst="rect">
              <a:avLst/>
            </a:prstGeom>
          </p:spPr>
          <p:txBody>
            <a:bodyPr wrap="square">
              <a:spAutoFit/>
            </a:bodyPr>
            <a:lstStyle/>
            <a:p>
              <a:pPr algn="just">
                <a:spcBef>
                  <a:spcPct val="0"/>
                </a:spcBef>
                <a:spcAft>
                  <a:spcPts val="900"/>
                </a:spcAft>
                <a:buClr>
                  <a:schemeClr val="accent1">
                    <a:lumMod val="75000"/>
                  </a:schemeClr>
                </a:buClr>
                <a:defRPr/>
              </a:pPr>
              <a:r>
                <a:rPr lang="en-US" altLang="en-US" sz="1600" dirty="0" smtClean="0">
                  <a:latin typeface="Times New Roman" panose="02020603050405020304" pitchFamily="18" charset="0"/>
                  <a:cs typeface="Times New Roman" panose="02020603050405020304" pitchFamily="18" charset="0"/>
                </a:rPr>
                <a:t>     </a:t>
              </a:r>
              <a:r>
                <a:rPr lang="en-US" altLang="en-US" sz="1600" dirty="0" err="1" smtClean="0">
                  <a:latin typeface="Times New Roman" panose="02020603050405020304" pitchFamily="18" charset="0"/>
                  <a:cs typeface="Times New Roman" panose="02020603050405020304" pitchFamily="18" charset="0"/>
                </a:rPr>
                <a:t>Một</a:t>
              </a:r>
              <a:r>
                <a:rPr lang="en-US" altLang="en-US" sz="1600" dirty="0" smtClean="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hôm</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Bác</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Hồ</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đến</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thăm</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một</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ngôi</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chùa</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Thấy</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Bác</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đến</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vị</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sư</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cả</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ra</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đón</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mời</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Bác</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vào</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chùa</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và</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khẩn</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khoản</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xin</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Bác</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đừng</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cởi</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dép</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nhưng</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Bác</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không</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đồng</a:t>
              </a:r>
              <a:r>
                <a:rPr lang="en-US" altLang="en-US" sz="1600" dirty="0">
                  <a:latin typeface="Times New Roman" panose="02020603050405020304" pitchFamily="18" charset="0"/>
                  <a:cs typeface="Times New Roman" panose="02020603050405020304" pitchFamily="18" charset="0"/>
                </a:rPr>
                <a:t> ý. </a:t>
              </a:r>
              <a:r>
                <a:rPr lang="en-US" altLang="en-US" sz="1600" b="1" dirty="0" err="1">
                  <a:latin typeface="Times New Roman" panose="02020603050405020304" pitchFamily="18" charset="0"/>
                  <a:cs typeface="Times New Roman" panose="02020603050405020304" pitchFamily="18" charset="0"/>
                </a:rPr>
                <a:t>Đến</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thềm</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chùa</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Bác</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dừng</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lại</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cởi</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dép</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để</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ngoài</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như</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mọi</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người</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xong</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mới</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bước</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vào</a:t>
              </a:r>
              <a:r>
                <a:rPr lang="en-US" altLang="en-US" sz="1600" b="1" dirty="0">
                  <a:latin typeface="Times New Roman" panose="02020603050405020304" pitchFamily="18" charset="0"/>
                  <a:cs typeface="Times New Roman" panose="02020603050405020304" pitchFamily="18" charset="0"/>
                </a:rPr>
                <a:t>.</a:t>
              </a:r>
            </a:p>
          </p:txBody>
        </p:sp>
      </p:grpSp>
      <p:grpSp>
        <p:nvGrpSpPr>
          <p:cNvPr id="14" name="Group 13"/>
          <p:cNvGrpSpPr/>
          <p:nvPr/>
        </p:nvGrpSpPr>
        <p:grpSpPr>
          <a:xfrm>
            <a:off x="1681758" y="2149340"/>
            <a:ext cx="5390069" cy="3177339"/>
            <a:chOff x="1877705" y="2149340"/>
            <a:chExt cx="5390069" cy="3177339"/>
          </a:xfrm>
        </p:grpSpPr>
        <p:grpSp>
          <p:nvGrpSpPr>
            <p:cNvPr id="21" name="Google Shape;310;p51"/>
            <p:cNvGrpSpPr/>
            <p:nvPr/>
          </p:nvGrpSpPr>
          <p:grpSpPr>
            <a:xfrm rot="21253357">
              <a:off x="1877705" y="2149340"/>
              <a:ext cx="5390069" cy="3177339"/>
              <a:chOff x="4826181" y="2009584"/>
              <a:chExt cx="3378000" cy="2530142"/>
            </a:xfrm>
          </p:grpSpPr>
          <p:grpSp>
            <p:nvGrpSpPr>
              <p:cNvPr id="22" name="Google Shape;311;p51"/>
              <p:cNvGrpSpPr/>
              <p:nvPr/>
            </p:nvGrpSpPr>
            <p:grpSpPr>
              <a:xfrm>
                <a:off x="6352224" y="2009584"/>
                <a:ext cx="677773" cy="749666"/>
                <a:chOff x="6352224" y="2009584"/>
                <a:chExt cx="677773" cy="749666"/>
              </a:xfrm>
            </p:grpSpPr>
            <p:grpSp>
              <p:nvGrpSpPr>
                <p:cNvPr id="24" name="Google Shape;312;p51"/>
                <p:cNvGrpSpPr/>
                <p:nvPr/>
              </p:nvGrpSpPr>
              <p:grpSpPr>
                <a:xfrm rot="559714">
                  <a:off x="6393440" y="2157569"/>
                  <a:ext cx="595340" cy="557114"/>
                  <a:chOff x="2314575" y="2133725"/>
                  <a:chExt cx="595325" cy="557100"/>
                </a:xfrm>
              </p:grpSpPr>
              <p:cxnSp>
                <p:nvCxnSpPr>
                  <p:cNvPr id="26" name="Google Shape;313;p51"/>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27" name="Google Shape;314;p51"/>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25" name="Google Shape;315;p51"/>
                <p:cNvSpPr/>
                <p:nvPr/>
              </p:nvSpPr>
              <p:spPr>
                <a:xfrm rot="559553">
                  <a:off x="6521497" y="2034244"/>
                  <a:ext cx="331380" cy="33138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smtClean="0"/>
                    <a:t>3</a:t>
                  </a:r>
                  <a:endParaRPr sz="1800" dirty="0"/>
                </a:p>
              </p:txBody>
            </p:sp>
          </p:grpSp>
          <p:sp>
            <p:nvSpPr>
              <p:cNvPr id="23" name="Google Shape;316;p51"/>
              <p:cNvSpPr/>
              <p:nvPr/>
            </p:nvSpPr>
            <p:spPr>
              <a:xfrm rot="377138">
                <a:off x="4914962" y="2571725"/>
                <a:ext cx="3200440" cy="179820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ctangle 9"/>
            <p:cNvSpPr/>
            <p:nvPr/>
          </p:nvSpPr>
          <p:spPr>
            <a:xfrm>
              <a:off x="2122713" y="2873092"/>
              <a:ext cx="4898573" cy="2169825"/>
            </a:xfrm>
            <a:prstGeom prst="rect">
              <a:avLst/>
            </a:prstGeom>
          </p:spPr>
          <p:txBody>
            <a:bodyPr wrap="square">
              <a:spAutoFit/>
            </a:bodyPr>
            <a:lstStyle/>
            <a:p>
              <a:pPr marL="0" indent="0" algn="just" eaLnBrk="1" fontAlgn="auto" hangingPunct="1">
                <a:spcBef>
                  <a:spcPct val="0"/>
                </a:spcBef>
                <a:spcAft>
                  <a:spcPts val="900"/>
                </a:spcAft>
                <a:buClr>
                  <a:schemeClr val="accent1">
                    <a:lumMod val="75000"/>
                  </a:schemeClr>
                </a:buClr>
                <a:buFont typeface="Arial" panose="020B0604020202020204" pitchFamily="34" charset="0"/>
                <a:buNone/>
                <a:defRPr/>
              </a:pPr>
              <a:r>
                <a:rPr lang="en-US" altLang="en-US" sz="1500" dirty="0" smtClean="0">
                  <a:latin typeface="Times New Roman" panose="02020603050405020304" pitchFamily="18" charset="0"/>
                  <a:cs typeface="Times New Roman" panose="02020603050405020304" pitchFamily="18" charset="0"/>
                </a:rPr>
                <a:t>     </a:t>
              </a:r>
              <a:r>
                <a:rPr lang="en-US" altLang="en-US" sz="1500" dirty="0" err="1" smtClean="0">
                  <a:latin typeface="Times New Roman" panose="02020603050405020304" pitchFamily="18" charset="0"/>
                  <a:cs typeface="Times New Roman" panose="02020603050405020304" pitchFamily="18" charset="0"/>
                </a:rPr>
                <a:t>Lại</a:t>
              </a:r>
              <a:r>
                <a:rPr lang="en-US" altLang="en-US" sz="1500" dirty="0" smtClean="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một</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lần</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khác</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trên</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đường</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đi</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công</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tác</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về</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khi</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xe</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Bác</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vừa</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đến</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ngã</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tư</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thì</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đèn</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đỏ</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bật</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lên</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Các</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đồng</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chí</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cảnh</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vệ</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định</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cử</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một</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đồng</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chí</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chạy</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đến</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bục</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công</a:t>
              </a:r>
              <a:r>
                <a:rPr lang="en-US" altLang="en-US" sz="1500" dirty="0">
                  <a:latin typeface="Times New Roman" panose="02020603050405020304" pitchFamily="18" charset="0"/>
                  <a:cs typeface="Times New Roman" panose="02020603050405020304" pitchFamily="18" charset="0"/>
                </a:rPr>
                <a:t> an </a:t>
              </a:r>
              <a:r>
                <a:rPr lang="en-US" altLang="en-US" sz="1500" dirty="0" err="1">
                  <a:latin typeface="Times New Roman" panose="02020603050405020304" pitchFamily="18" charset="0"/>
                  <a:cs typeface="Times New Roman" panose="02020603050405020304" pitchFamily="18" charset="0"/>
                </a:rPr>
                <a:t>giao</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cảnh</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yêu</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cầu</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bật</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đèn</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xanh</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cho</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xe</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Bác</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đi</a:t>
              </a:r>
              <a:r>
                <a:rPr lang="en-US" altLang="en-US" sz="1500" dirty="0">
                  <a:latin typeface="Times New Roman" panose="02020603050405020304" pitchFamily="18" charset="0"/>
                  <a:cs typeface="Times New Roman" panose="02020603050405020304" pitchFamily="18" charset="0"/>
                </a:rPr>
                <a:t> qua. </a:t>
              </a:r>
              <a:r>
                <a:rPr lang="en-US" altLang="en-US" sz="1500" dirty="0" err="1">
                  <a:latin typeface="Times New Roman" panose="02020603050405020304" pitchFamily="18" charset="0"/>
                  <a:cs typeface="Times New Roman" panose="02020603050405020304" pitchFamily="18" charset="0"/>
                </a:rPr>
                <a:t>Bác</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hiểu</a:t>
              </a:r>
              <a:r>
                <a:rPr lang="en-US" altLang="en-US" sz="1500" dirty="0">
                  <a:latin typeface="Times New Roman" panose="02020603050405020304" pitchFamily="18" charset="0"/>
                  <a:cs typeface="Times New Roman" panose="02020603050405020304" pitchFamily="18" charset="0"/>
                </a:rPr>
                <a:t> ý, </a:t>
              </a:r>
              <a:r>
                <a:rPr lang="en-US" altLang="en-US" sz="1500" dirty="0" err="1">
                  <a:latin typeface="Times New Roman" panose="02020603050405020304" pitchFamily="18" charset="0"/>
                  <a:cs typeface="Times New Roman" panose="02020603050405020304" pitchFamily="18" charset="0"/>
                </a:rPr>
                <a:t>liền</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ngăn</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lại</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và</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bảo</a:t>
              </a:r>
              <a:r>
                <a:rPr lang="en-US" altLang="en-US" sz="1500" dirty="0">
                  <a:latin typeface="Times New Roman" panose="02020603050405020304" pitchFamily="18" charset="0"/>
                  <a:cs typeface="Times New Roman" panose="02020603050405020304" pitchFamily="18" charset="0"/>
                </a:rPr>
                <a:t> :</a:t>
              </a:r>
            </a:p>
            <a:p>
              <a:pPr marL="0" indent="0" algn="just" eaLnBrk="1" fontAlgn="auto" hangingPunct="1">
                <a:spcBef>
                  <a:spcPct val="0"/>
                </a:spcBef>
                <a:spcAft>
                  <a:spcPts val="900"/>
                </a:spcAft>
                <a:buClr>
                  <a:schemeClr val="accent1">
                    <a:lumMod val="75000"/>
                  </a:schemeClr>
                </a:buClr>
                <a:buFont typeface="Arial" panose="020B0604020202020204" pitchFamily="34" charset="0"/>
                <a:buNone/>
                <a:defRPr/>
              </a:pPr>
              <a:r>
                <a:rPr lang="en-US" altLang="en-US" sz="1500" dirty="0">
                  <a:latin typeface="Times New Roman" panose="02020603050405020304" pitchFamily="18" charset="0"/>
                  <a:cs typeface="Times New Roman" panose="02020603050405020304" pitchFamily="18" charset="0"/>
                </a:rPr>
                <a:t> </a:t>
              </a:r>
              <a:r>
                <a:rPr lang="en-US" altLang="en-US" sz="1500" b="1" i="1" dirty="0" smtClean="0">
                  <a:latin typeface="Times New Roman" panose="02020603050405020304" pitchFamily="18" charset="0"/>
                  <a:cs typeface="Times New Roman" panose="02020603050405020304" pitchFamily="18" charset="0"/>
                </a:rPr>
                <a:t>“</a:t>
              </a:r>
              <a:r>
                <a:rPr lang="en-US" altLang="en-US" sz="1500" b="1" i="1" dirty="0" err="1" smtClean="0">
                  <a:latin typeface="Times New Roman" panose="02020603050405020304" pitchFamily="18" charset="0"/>
                  <a:cs typeface="Times New Roman" panose="02020603050405020304" pitchFamily="18" charset="0"/>
                </a:rPr>
                <a:t>Các</a:t>
              </a:r>
              <a:r>
                <a:rPr lang="en-US" altLang="en-US" sz="1500" b="1" i="1" dirty="0" smtClean="0">
                  <a:latin typeface="Times New Roman" panose="02020603050405020304" pitchFamily="18" charset="0"/>
                  <a:cs typeface="Times New Roman" panose="02020603050405020304" pitchFamily="18" charset="0"/>
                </a:rPr>
                <a:t> </a:t>
              </a:r>
              <a:r>
                <a:rPr lang="en-US" altLang="en-US" sz="1500" b="1" i="1" dirty="0" err="1">
                  <a:latin typeface="Times New Roman" panose="02020603050405020304" pitchFamily="18" charset="0"/>
                  <a:cs typeface="Times New Roman" panose="02020603050405020304" pitchFamily="18" charset="0"/>
                </a:rPr>
                <a:t>chú</a:t>
              </a:r>
              <a:r>
                <a:rPr lang="en-US" altLang="en-US" sz="1500" b="1" i="1" dirty="0">
                  <a:latin typeface="Times New Roman" panose="02020603050405020304" pitchFamily="18" charset="0"/>
                  <a:cs typeface="Times New Roman" panose="02020603050405020304" pitchFamily="18" charset="0"/>
                </a:rPr>
                <a:t> </a:t>
              </a:r>
              <a:r>
                <a:rPr lang="en-US" altLang="en-US" sz="1500" b="1" i="1" dirty="0" err="1">
                  <a:latin typeface="Times New Roman" panose="02020603050405020304" pitchFamily="18" charset="0"/>
                  <a:cs typeface="Times New Roman" panose="02020603050405020304" pitchFamily="18" charset="0"/>
                </a:rPr>
                <a:t>đừng</a:t>
              </a:r>
              <a:r>
                <a:rPr lang="en-US" altLang="en-US" sz="1500" b="1" i="1" dirty="0">
                  <a:latin typeface="Times New Roman" panose="02020603050405020304" pitchFamily="18" charset="0"/>
                  <a:cs typeface="Times New Roman" panose="02020603050405020304" pitchFamily="18" charset="0"/>
                </a:rPr>
                <a:t> </a:t>
              </a:r>
              <a:r>
                <a:rPr lang="en-US" altLang="en-US" sz="1500" b="1" i="1" dirty="0" err="1">
                  <a:latin typeface="Times New Roman" panose="02020603050405020304" pitchFamily="18" charset="0"/>
                  <a:cs typeface="Times New Roman" panose="02020603050405020304" pitchFamily="18" charset="0"/>
                </a:rPr>
                <a:t>làm</a:t>
              </a:r>
              <a:r>
                <a:rPr lang="en-US" altLang="en-US" sz="1500" b="1" i="1" dirty="0">
                  <a:latin typeface="Times New Roman" panose="02020603050405020304" pitchFamily="18" charset="0"/>
                  <a:cs typeface="Times New Roman" panose="02020603050405020304" pitchFamily="18" charset="0"/>
                </a:rPr>
                <a:t> </a:t>
              </a:r>
              <a:r>
                <a:rPr lang="en-US" altLang="en-US" sz="1500" b="1" i="1" dirty="0" err="1">
                  <a:latin typeface="Times New Roman" panose="02020603050405020304" pitchFamily="18" charset="0"/>
                  <a:cs typeface="Times New Roman" panose="02020603050405020304" pitchFamily="18" charset="0"/>
                </a:rPr>
                <a:t>thế</a:t>
              </a:r>
              <a:r>
                <a:rPr lang="en-US" altLang="en-US" sz="1500" b="1" i="1" dirty="0">
                  <a:latin typeface="Times New Roman" panose="02020603050405020304" pitchFamily="18" charset="0"/>
                  <a:cs typeface="Times New Roman" panose="02020603050405020304" pitchFamily="18" charset="0"/>
                </a:rPr>
                <a:t>, </a:t>
              </a:r>
              <a:r>
                <a:rPr lang="en-US" altLang="en-US" sz="1500" b="1" i="1" dirty="0" err="1">
                  <a:latin typeface="Times New Roman" panose="02020603050405020304" pitchFamily="18" charset="0"/>
                  <a:cs typeface="Times New Roman" panose="02020603050405020304" pitchFamily="18" charset="0"/>
                </a:rPr>
                <a:t>phải</a:t>
              </a:r>
              <a:r>
                <a:rPr lang="en-US" altLang="en-US" sz="1500" b="1" i="1" dirty="0">
                  <a:latin typeface="Times New Roman" panose="02020603050405020304" pitchFamily="18" charset="0"/>
                  <a:cs typeface="Times New Roman" panose="02020603050405020304" pitchFamily="18" charset="0"/>
                </a:rPr>
                <a:t> </a:t>
              </a:r>
              <a:r>
                <a:rPr lang="en-US" altLang="en-US" sz="1500" b="1" i="1" dirty="0" err="1">
                  <a:latin typeface="Times New Roman" panose="02020603050405020304" pitchFamily="18" charset="0"/>
                  <a:cs typeface="Times New Roman" panose="02020603050405020304" pitchFamily="18" charset="0"/>
                </a:rPr>
                <a:t>gương</a:t>
              </a:r>
              <a:r>
                <a:rPr lang="en-US" altLang="en-US" sz="1500" b="1" i="1" dirty="0">
                  <a:latin typeface="Times New Roman" panose="02020603050405020304" pitchFamily="18" charset="0"/>
                  <a:cs typeface="Times New Roman" panose="02020603050405020304" pitchFamily="18" charset="0"/>
                </a:rPr>
                <a:t> </a:t>
              </a:r>
              <a:r>
                <a:rPr lang="en-US" altLang="en-US" sz="1500" b="1" i="1" dirty="0" err="1">
                  <a:latin typeface="Times New Roman" panose="02020603050405020304" pitchFamily="18" charset="0"/>
                  <a:cs typeface="Times New Roman" panose="02020603050405020304" pitchFamily="18" charset="0"/>
                </a:rPr>
                <a:t>mẫu</a:t>
              </a:r>
              <a:r>
                <a:rPr lang="en-US" altLang="en-US" sz="1500" b="1" i="1" dirty="0">
                  <a:latin typeface="Times New Roman" panose="02020603050405020304" pitchFamily="18" charset="0"/>
                  <a:cs typeface="Times New Roman" panose="02020603050405020304" pitchFamily="18" charset="0"/>
                </a:rPr>
                <a:t> </a:t>
              </a:r>
              <a:r>
                <a:rPr lang="en-US" altLang="en-US" sz="1500" b="1" i="1" dirty="0" err="1">
                  <a:latin typeface="Times New Roman" panose="02020603050405020304" pitchFamily="18" charset="0"/>
                  <a:cs typeface="Times New Roman" panose="02020603050405020304" pitchFamily="18" charset="0"/>
                </a:rPr>
                <a:t>tôn</a:t>
              </a:r>
              <a:r>
                <a:rPr lang="en-US" altLang="en-US" sz="1500" b="1" i="1" dirty="0">
                  <a:latin typeface="Times New Roman" panose="02020603050405020304" pitchFamily="18" charset="0"/>
                  <a:cs typeface="Times New Roman" panose="02020603050405020304" pitchFamily="18" charset="0"/>
                </a:rPr>
                <a:t> </a:t>
              </a:r>
              <a:r>
                <a:rPr lang="en-US" altLang="en-US" sz="1500" b="1" i="1" dirty="0" err="1">
                  <a:latin typeface="Times New Roman" panose="02020603050405020304" pitchFamily="18" charset="0"/>
                  <a:cs typeface="Times New Roman" panose="02020603050405020304" pitchFamily="18" charset="0"/>
                </a:rPr>
                <a:t>trọng</a:t>
              </a:r>
              <a:r>
                <a:rPr lang="en-US" altLang="en-US" sz="1500" b="1" i="1" dirty="0">
                  <a:latin typeface="Times New Roman" panose="02020603050405020304" pitchFamily="18" charset="0"/>
                  <a:cs typeface="Times New Roman" panose="02020603050405020304" pitchFamily="18" charset="0"/>
                </a:rPr>
                <a:t> </a:t>
              </a:r>
              <a:r>
                <a:rPr lang="en-US" altLang="en-US" sz="1500" b="1" i="1" dirty="0" err="1">
                  <a:latin typeface="Times New Roman" panose="02020603050405020304" pitchFamily="18" charset="0"/>
                  <a:cs typeface="Times New Roman" panose="02020603050405020304" pitchFamily="18" charset="0"/>
                </a:rPr>
                <a:t>luật</a:t>
              </a:r>
              <a:r>
                <a:rPr lang="en-US" altLang="en-US" sz="1500" b="1" i="1" dirty="0">
                  <a:latin typeface="Times New Roman" panose="02020603050405020304" pitchFamily="18" charset="0"/>
                  <a:cs typeface="Times New Roman" panose="02020603050405020304" pitchFamily="18" charset="0"/>
                </a:rPr>
                <a:t> </a:t>
              </a:r>
              <a:r>
                <a:rPr lang="en-US" altLang="en-US" sz="1500" b="1" i="1" dirty="0" err="1">
                  <a:latin typeface="Times New Roman" panose="02020603050405020304" pitchFamily="18" charset="0"/>
                  <a:cs typeface="Times New Roman" panose="02020603050405020304" pitchFamily="18" charset="0"/>
                </a:rPr>
                <a:t>lệ</a:t>
              </a:r>
              <a:r>
                <a:rPr lang="en-US" altLang="en-US" sz="1500" b="1" i="1" dirty="0">
                  <a:latin typeface="Times New Roman" panose="02020603050405020304" pitchFamily="18" charset="0"/>
                  <a:cs typeface="Times New Roman" panose="02020603050405020304" pitchFamily="18" charset="0"/>
                </a:rPr>
                <a:t> </a:t>
              </a:r>
              <a:r>
                <a:rPr lang="en-US" altLang="en-US" sz="1500" b="1" i="1" dirty="0" err="1">
                  <a:latin typeface="Times New Roman" panose="02020603050405020304" pitchFamily="18" charset="0"/>
                  <a:cs typeface="Times New Roman" panose="02020603050405020304" pitchFamily="18" charset="0"/>
                </a:rPr>
                <a:t>giao</a:t>
              </a:r>
              <a:r>
                <a:rPr lang="en-US" altLang="en-US" sz="1500" b="1" i="1" dirty="0">
                  <a:latin typeface="Times New Roman" panose="02020603050405020304" pitchFamily="18" charset="0"/>
                  <a:cs typeface="Times New Roman" panose="02020603050405020304" pitchFamily="18" charset="0"/>
                </a:rPr>
                <a:t> </a:t>
              </a:r>
              <a:r>
                <a:rPr lang="en-US" altLang="en-US" sz="1500" b="1" i="1" dirty="0" err="1">
                  <a:latin typeface="Times New Roman" panose="02020603050405020304" pitchFamily="18" charset="0"/>
                  <a:cs typeface="Times New Roman" panose="02020603050405020304" pitchFamily="18" charset="0"/>
                </a:rPr>
                <a:t>thông</a:t>
              </a:r>
              <a:r>
                <a:rPr lang="en-US" altLang="en-US" sz="1500" b="1" i="1" dirty="0">
                  <a:latin typeface="Times New Roman" panose="02020603050405020304" pitchFamily="18" charset="0"/>
                  <a:cs typeface="Times New Roman" panose="02020603050405020304" pitchFamily="18" charset="0"/>
                </a:rPr>
                <a:t>, </a:t>
              </a:r>
              <a:r>
                <a:rPr lang="en-US" altLang="en-US" sz="1500" b="1" i="1" dirty="0" err="1">
                  <a:latin typeface="Times New Roman" panose="02020603050405020304" pitchFamily="18" charset="0"/>
                  <a:cs typeface="Times New Roman" panose="02020603050405020304" pitchFamily="18" charset="0"/>
                </a:rPr>
                <a:t>không</a:t>
              </a:r>
              <a:r>
                <a:rPr lang="en-US" altLang="en-US" sz="1500" b="1" i="1" dirty="0">
                  <a:latin typeface="Times New Roman" panose="02020603050405020304" pitchFamily="18" charset="0"/>
                  <a:cs typeface="Times New Roman" panose="02020603050405020304" pitchFamily="18" charset="0"/>
                </a:rPr>
                <a:t> </a:t>
              </a:r>
              <a:r>
                <a:rPr lang="en-US" altLang="en-US" sz="1500" b="1" i="1" dirty="0" err="1">
                  <a:latin typeface="Times New Roman" panose="02020603050405020304" pitchFamily="18" charset="0"/>
                  <a:cs typeface="Times New Roman" panose="02020603050405020304" pitchFamily="18" charset="0"/>
                </a:rPr>
                <a:t>được</a:t>
              </a:r>
              <a:r>
                <a:rPr lang="en-US" altLang="en-US" sz="1500" b="1" i="1" dirty="0">
                  <a:latin typeface="Times New Roman" panose="02020603050405020304" pitchFamily="18" charset="0"/>
                  <a:cs typeface="Times New Roman" panose="02020603050405020304" pitchFamily="18" charset="0"/>
                </a:rPr>
                <a:t> </a:t>
              </a:r>
              <a:r>
                <a:rPr lang="en-US" altLang="en-US" sz="1500" b="1" i="1" dirty="0" err="1">
                  <a:latin typeface="Times New Roman" panose="02020603050405020304" pitchFamily="18" charset="0"/>
                  <a:cs typeface="Times New Roman" panose="02020603050405020304" pitchFamily="18" charset="0"/>
                </a:rPr>
                <a:t>bắt</a:t>
              </a:r>
              <a:r>
                <a:rPr lang="en-US" altLang="en-US" sz="1500" b="1" i="1" dirty="0">
                  <a:latin typeface="Times New Roman" panose="02020603050405020304" pitchFamily="18" charset="0"/>
                  <a:cs typeface="Times New Roman" panose="02020603050405020304" pitchFamily="18" charset="0"/>
                </a:rPr>
                <a:t> </a:t>
              </a:r>
              <a:r>
                <a:rPr lang="en-US" altLang="en-US" sz="1500" b="1" i="1" dirty="0" err="1">
                  <a:latin typeface="Times New Roman" panose="02020603050405020304" pitchFamily="18" charset="0"/>
                  <a:cs typeface="Times New Roman" panose="02020603050405020304" pitchFamily="18" charset="0"/>
                </a:rPr>
                <a:t>người</a:t>
              </a:r>
              <a:r>
                <a:rPr lang="en-US" altLang="en-US" sz="1500" b="1" i="1" dirty="0">
                  <a:latin typeface="Times New Roman" panose="02020603050405020304" pitchFamily="18" charset="0"/>
                  <a:cs typeface="Times New Roman" panose="02020603050405020304" pitchFamily="18" charset="0"/>
                </a:rPr>
                <a:t> </a:t>
              </a:r>
              <a:r>
                <a:rPr lang="en-US" altLang="en-US" sz="1500" b="1" i="1" dirty="0" err="1">
                  <a:latin typeface="Times New Roman" panose="02020603050405020304" pitchFamily="18" charset="0"/>
                  <a:cs typeface="Times New Roman" panose="02020603050405020304" pitchFamily="18" charset="0"/>
                </a:rPr>
                <a:t>khác</a:t>
              </a:r>
              <a:r>
                <a:rPr lang="en-US" altLang="en-US" sz="1500" b="1" i="1" dirty="0">
                  <a:latin typeface="Times New Roman" panose="02020603050405020304" pitchFamily="18" charset="0"/>
                  <a:cs typeface="Times New Roman" panose="02020603050405020304" pitchFamily="18" charset="0"/>
                </a:rPr>
                <a:t> </a:t>
              </a:r>
              <a:r>
                <a:rPr lang="en-US" altLang="en-US" sz="1500" b="1" i="1" dirty="0" err="1">
                  <a:latin typeface="Times New Roman" panose="02020603050405020304" pitchFamily="18" charset="0"/>
                  <a:cs typeface="Times New Roman" panose="02020603050405020304" pitchFamily="18" charset="0"/>
                </a:rPr>
                <a:t>nhường</a:t>
              </a:r>
              <a:r>
                <a:rPr lang="en-US" altLang="en-US" sz="1500" b="1" i="1" dirty="0">
                  <a:latin typeface="Times New Roman" panose="02020603050405020304" pitchFamily="18" charset="0"/>
                  <a:cs typeface="Times New Roman" panose="02020603050405020304" pitchFamily="18" charset="0"/>
                </a:rPr>
                <a:t> </a:t>
              </a:r>
              <a:r>
                <a:rPr lang="en-US" altLang="en-US" sz="1500" b="1" i="1" dirty="0" err="1">
                  <a:latin typeface="Times New Roman" panose="02020603050405020304" pitchFamily="18" charset="0"/>
                  <a:cs typeface="Times New Roman" panose="02020603050405020304" pitchFamily="18" charset="0"/>
                </a:rPr>
                <a:t>quyền</a:t>
              </a:r>
              <a:r>
                <a:rPr lang="en-US" altLang="en-US" sz="1500" b="1" i="1" dirty="0">
                  <a:latin typeface="Times New Roman" panose="02020603050405020304" pitchFamily="18" charset="0"/>
                  <a:cs typeface="Times New Roman" panose="02020603050405020304" pitchFamily="18" charset="0"/>
                </a:rPr>
                <a:t> </a:t>
              </a:r>
              <a:r>
                <a:rPr lang="en-US" altLang="en-US" sz="1500" b="1" i="1" dirty="0" err="1">
                  <a:latin typeface="Times New Roman" panose="02020603050405020304" pitchFamily="18" charset="0"/>
                  <a:cs typeface="Times New Roman" panose="02020603050405020304" pitchFamily="18" charset="0"/>
                </a:rPr>
                <a:t>ưu</a:t>
              </a:r>
              <a:r>
                <a:rPr lang="en-US" altLang="en-US" sz="1500" b="1" i="1" dirty="0">
                  <a:latin typeface="Times New Roman" panose="02020603050405020304" pitchFamily="18" charset="0"/>
                  <a:cs typeface="Times New Roman" panose="02020603050405020304" pitchFamily="18" charset="0"/>
                </a:rPr>
                <a:t> </a:t>
              </a:r>
              <a:r>
                <a:rPr lang="en-US" altLang="en-US" sz="1500" b="1" i="1" dirty="0" err="1">
                  <a:latin typeface="Times New Roman" panose="02020603050405020304" pitchFamily="18" charset="0"/>
                  <a:cs typeface="Times New Roman" panose="02020603050405020304" pitchFamily="18" charset="0"/>
                </a:rPr>
                <a:t>tiên</a:t>
              </a:r>
              <a:r>
                <a:rPr lang="en-US" altLang="en-US" sz="1500" b="1" i="1" dirty="0">
                  <a:latin typeface="Times New Roman" panose="02020603050405020304" pitchFamily="18" charset="0"/>
                  <a:cs typeface="Times New Roman" panose="02020603050405020304" pitchFamily="18" charset="0"/>
                </a:rPr>
                <a:t> </a:t>
              </a:r>
              <a:r>
                <a:rPr lang="en-US" altLang="en-US" sz="1500" b="1" i="1" dirty="0" err="1">
                  <a:latin typeface="Times New Roman" panose="02020603050405020304" pitchFamily="18" charset="0"/>
                  <a:cs typeface="Times New Roman" panose="02020603050405020304" pitchFamily="18" charset="0"/>
                </a:rPr>
                <a:t>cho</a:t>
              </a:r>
              <a:r>
                <a:rPr lang="en-US" altLang="en-US" sz="1500" b="1" i="1" dirty="0">
                  <a:latin typeface="Times New Roman" panose="02020603050405020304" pitchFamily="18" charset="0"/>
                  <a:cs typeface="Times New Roman" panose="02020603050405020304" pitchFamily="18" charset="0"/>
                </a:rPr>
                <a:t> </a:t>
              </a:r>
              <a:r>
                <a:rPr lang="en-US" altLang="en-US" sz="1500" b="1" i="1" dirty="0" err="1">
                  <a:latin typeface="Times New Roman" panose="02020603050405020304" pitchFamily="18" charset="0"/>
                  <a:cs typeface="Times New Roman" panose="02020603050405020304" pitchFamily="18" charset="0"/>
                </a:rPr>
                <a:t>mình</a:t>
              </a:r>
              <a:r>
                <a:rPr lang="en-US" altLang="en-US" sz="1500" b="1" i="1" dirty="0">
                  <a:latin typeface="Times New Roman" panose="02020603050405020304" pitchFamily="18" charset="0"/>
                  <a:cs typeface="Times New Roman" panose="02020603050405020304" pitchFamily="18" charset="0"/>
                </a:rPr>
                <a:t>”.</a:t>
              </a:r>
            </a:p>
            <a:p>
              <a:pPr marL="0" indent="0" algn="just" eaLnBrk="1" fontAlgn="auto" hangingPunct="1">
                <a:spcBef>
                  <a:spcPct val="0"/>
                </a:spcBef>
                <a:spcAft>
                  <a:spcPts val="900"/>
                </a:spcAft>
                <a:buClr>
                  <a:schemeClr val="accent1">
                    <a:lumMod val="75000"/>
                  </a:schemeClr>
                </a:buClr>
                <a:buFont typeface="Arial" panose="020B0604020202020204" pitchFamily="34" charset="0"/>
                <a:buNone/>
                <a:defRPr/>
              </a:pPr>
              <a:r>
                <a:rPr lang="en-US" altLang="en-US" sz="1500" dirty="0" smtClean="0">
                  <a:latin typeface="Times New Roman" panose="02020603050405020304" pitchFamily="18" charset="0"/>
                  <a:cs typeface="Times New Roman" panose="02020603050405020304" pitchFamily="18" charset="0"/>
                </a:rPr>
                <a:t>  </a:t>
              </a:r>
              <a:r>
                <a:rPr lang="en-US" altLang="en-US" sz="1500" dirty="0" err="1" smtClean="0">
                  <a:latin typeface="Times New Roman" panose="02020603050405020304" pitchFamily="18" charset="0"/>
                  <a:cs typeface="Times New Roman" panose="02020603050405020304" pitchFamily="18" charset="0"/>
                </a:rPr>
                <a:t>Xe</a:t>
              </a:r>
              <a:r>
                <a:rPr lang="en-US" altLang="en-US" sz="1500" dirty="0" smtClean="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của</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Bác</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dừng</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lại</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đợi</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lúc</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đèn</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xanh</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bật</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lên</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mới</a:t>
              </a:r>
              <a:r>
                <a:rPr lang="en-US" altLang="en-US" sz="1500" dirty="0">
                  <a:latin typeface="Times New Roman" panose="02020603050405020304" pitchFamily="18" charset="0"/>
                  <a:cs typeface="Times New Roman" panose="02020603050405020304" pitchFamily="18" charset="0"/>
                </a:rPr>
                <a:t> </a:t>
              </a:r>
              <a:r>
                <a:rPr lang="en-US" altLang="en-US" sz="1500" dirty="0" err="1">
                  <a:latin typeface="Times New Roman" panose="02020603050405020304" pitchFamily="18" charset="0"/>
                  <a:cs typeface="Times New Roman" panose="02020603050405020304" pitchFamily="18" charset="0"/>
                </a:rPr>
                <a:t>vượt</a:t>
              </a:r>
              <a:r>
                <a:rPr lang="en-US" altLang="en-US" sz="1500" dirty="0">
                  <a:latin typeface="Times New Roman" panose="02020603050405020304" pitchFamily="18" charset="0"/>
                  <a:cs typeface="Times New Roman" panose="02020603050405020304" pitchFamily="18" charset="0"/>
                </a:rPr>
                <a:t> qua. </a:t>
              </a:r>
            </a:p>
          </p:txBody>
        </p:sp>
      </p:grpSp>
      <p:sp>
        <p:nvSpPr>
          <p:cNvPr id="13" name="Rectangle 12"/>
          <p:cNvSpPr/>
          <p:nvPr/>
        </p:nvSpPr>
        <p:spPr>
          <a:xfrm>
            <a:off x="6932224" y="4079870"/>
            <a:ext cx="2319955" cy="877163"/>
          </a:xfrm>
          <a:prstGeom prst="rect">
            <a:avLst/>
          </a:prstGeom>
        </p:spPr>
        <p:txBody>
          <a:bodyPr wrap="square">
            <a:spAutoFit/>
          </a:bodyPr>
          <a:lstStyle/>
          <a:p>
            <a:pPr marL="0" indent="0" algn="ctr" eaLnBrk="1" fontAlgn="auto" hangingPunct="1">
              <a:spcBef>
                <a:spcPct val="0"/>
              </a:spcBef>
              <a:spcAft>
                <a:spcPts val="900"/>
              </a:spcAft>
              <a:buClr>
                <a:schemeClr val="accent1">
                  <a:lumMod val="75000"/>
                </a:schemeClr>
              </a:buClr>
              <a:buFont typeface="Arial" panose="020B0604020202020204" pitchFamily="34" charset="0"/>
              <a:buNone/>
              <a:defRPr/>
            </a:pPr>
            <a:r>
              <a:rPr lang="en-US" altLang="en-US" sz="1200" dirty="0" err="1">
                <a:latin typeface="Times New Roman" panose="02020603050405020304" pitchFamily="18" charset="0"/>
                <a:cs typeface="Times New Roman" panose="02020603050405020304" pitchFamily="18" charset="0"/>
              </a:rPr>
              <a:t>Vũ</a:t>
            </a: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Ngọc</a:t>
            </a: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Khánh</a:t>
            </a:r>
            <a:endParaRPr lang="en-US" altLang="en-US" sz="1200" dirty="0">
              <a:latin typeface="Times New Roman" panose="02020603050405020304" pitchFamily="18" charset="0"/>
              <a:cs typeface="Times New Roman" panose="02020603050405020304" pitchFamily="18" charset="0"/>
            </a:endParaRPr>
          </a:p>
          <a:p>
            <a:pPr marL="0" indent="0" algn="ctr" eaLnBrk="1" fontAlgn="auto" hangingPunct="1">
              <a:spcBef>
                <a:spcPct val="0"/>
              </a:spcBef>
              <a:spcAft>
                <a:spcPts val="900"/>
              </a:spcAft>
              <a:buClr>
                <a:schemeClr val="accent1">
                  <a:lumMod val="75000"/>
                </a:schemeClr>
              </a:buClr>
              <a:buFont typeface="Arial" panose="020B0604020202020204" pitchFamily="34" charset="0"/>
              <a:buNone/>
              <a:defRPr/>
            </a:pPr>
            <a:r>
              <a:rPr lang="en-US" altLang="en-US" sz="1200" dirty="0">
                <a:latin typeface="Times New Roman" panose="02020603050405020304" pitchFamily="18" charset="0"/>
                <a:cs typeface="Times New Roman" panose="02020603050405020304" pitchFamily="18" charset="0"/>
              </a:rPr>
              <a:t>(Minh </a:t>
            </a:r>
            <a:r>
              <a:rPr lang="en-US" altLang="en-US" sz="1200" dirty="0" err="1">
                <a:latin typeface="Times New Roman" panose="02020603050405020304" pitchFamily="18" charset="0"/>
                <a:cs typeface="Times New Roman" panose="02020603050405020304" pitchFamily="18" charset="0"/>
              </a:rPr>
              <a:t>triết</a:t>
            </a: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Hồ</a:t>
            </a: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Chí</a:t>
            </a:r>
            <a:r>
              <a:rPr lang="en-US" altLang="en-US" sz="1200" dirty="0">
                <a:latin typeface="Times New Roman" panose="02020603050405020304" pitchFamily="18" charset="0"/>
                <a:cs typeface="Times New Roman" panose="02020603050405020304" pitchFamily="18" charset="0"/>
              </a:rPr>
              <a:t> </a:t>
            </a:r>
            <a:r>
              <a:rPr lang="en-US" altLang="en-US" sz="1200" dirty="0" smtClean="0">
                <a:latin typeface="Times New Roman" panose="02020603050405020304" pitchFamily="18" charset="0"/>
                <a:cs typeface="Times New Roman" panose="02020603050405020304" pitchFamily="18" charset="0"/>
              </a:rPr>
              <a:t>Minh.</a:t>
            </a:r>
          </a:p>
          <a:p>
            <a:pPr marL="0" indent="0" algn="ctr" eaLnBrk="1" fontAlgn="auto" hangingPunct="1">
              <a:spcBef>
                <a:spcPct val="0"/>
              </a:spcBef>
              <a:spcAft>
                <a:spcPts val="900"/>
              </a:spcAft>
              <a:buClr>
                <a:schemeClr val="accent1">
                  <a:lumMod val="75000"/>
                </a:schemeClr>
              </a:buClr>
              <a:buFont typeface="Arial" panose="020B0604020202020204" pitchFamily="34" charset="0"/>
              <a:buNone/>
              <a:defRPr/>
            </a:pPr>
            <a:r>
              <a:rPr lang="en-US" altLang="en-US" sz="1200" dirty="0" smtClean="0">
                <a:latin typeface="Times New Roman" panose="02020603050405020304" pitchFamily="18" charset="0"/>
                <a:cs typeface="Times New Roman" panose="02020603050405020304" pitchFamily="18" charset="0"/>
              </a:rPr>
              <a:t>NXB </a:t>
            </a:r>
            <a:r>
              <a:rPr lang="en-US" altLang="en-US" sz="1200" dirty="0" err="1">
                <a:latin typeface="Times New Roman" panose="02020603050405020304" pitchFamily="18" charset="0"/>
                <a:cs typeface="Times New Roman" panose="02020603050405020304" pitchFamily="18" charset="0"/>
              </a:rPr>
              <a:t>Văn</a:t>
            </a: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hoá</a:t>
            </a:r>
            <a:r>
              <a:rPr lang="en-US" altLang="en-US" sz="1200" dirty="0">
                <a:latin typeface="Times New Roman" panose="02020603050405020304" pitchFamily="18" charset="0"/>
                <a:cs typeface="Times New Roman" panose="02020603050405020304" pitchFamily="18" charset="0"/>
              </a:rPr>
              <a:t> - </a:t>
            </a:r>
            <a:r>
              <a:rPr lang="en-US" altLang="en-US" sz="1200" dirty="0" err="1">
                <a:latin typeface="Times New Roman" panose="02020603050405020304" pitchFamily="18" charset="0"/>
                <a:cs typeface="Times New Roman" panose="02020603050405020304" pitchFamily="18" charset="0"/>
              </a:rPr>
              <a:t>Thông</a:t>
            </a: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tín</a:t>
            </a:r>
            <a:r>
              <a:rPr lang="en-US" altLang="en-US" sz="1200" dirty="0">
                <a:latin typeface="Times New Roman" panose="02020603050405020304" pitchFamily="18" charset="0"/>
                <a:cs typeface="Times New Roman" panose="02020603050405020304" pitchFamily="18" charset="0"/>
              </a:rPr>
              <a:t>. 1999)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a:spLocks noChangeArrowheads="1"/>
          </p:cNvSpPr>
          <p:nvPr/>
        </p:nvSpPr>
        <p:spPr bwMode="auto">
          <a:xfrm>
            <a:off x="0" y="6523"/>
            <a:ext cx="9144000"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33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r>
              <a:rPr lang="en-US" altLang="en-US" sz="3300" b="1" dirty="0">
                <a:solidFill>
                  <a:srgbClr val="FF0000"/>
                </a:solidFill>
                <a:latin typeface="#9Slide05 SVNVanilla Daisy Pro" panose="00000500000000000000" pitchFamily="2" charset="0"/>
                <a:ea typeface="微软雅黑" panose="020B0503020204020204" pitchFamily="34" charset="-122"/>
                <a:cs typeface="Times New Roman" panose="02020603050405020304" pitchFamily="18" charset="0"/>
              </a:rPr>
              <a:t>AI NHANH HƠN</a:t>
            </a:r>
            <a:endParaRPr lang="it-IT" altLang="en-US" sz="3300" b="1" dirty="0">
              <a:solidFill>
                <a:srgbClr val="FF0000"/>
              </a:solidFill>
              <a:latin typeface="#9Slide05 SVNVanilla Daisy Pro" panose="00000500000000000000" pitchFamily="2" charset="0"/>
              <a:ea typeface="微软雅黑" panose="020B0503020204020204" pitchFamily="34" charset="-122"/>
              <a:cs typeface="Times New Roman" panose="02020603050405020304" pitchFamily="18" charset="0"/>
            </a:endParaRPr>
          </a:p>
        </p:txBody>
      </p:sp>
      <p:grpSp>
        <p:nvGrpSpPr>
          <p:cNvPr id="3" name="Group 2"/>
          <p:cNvGrpSpPr/>
          <p:nvPr/>
        </p:nvGrpSpPr>
        <p:grpSpPr>
          <a:xfrm>
            <a:off x="163203" y="965116"/>
            <a:ext cx="3481335" cy="4065078"/>
            <a:chOff x="163203" y="965116"/>
            <a:chExt cx="3481335" cy="4065078"/>
          </a:xfrm>
        </p:grpSpPr>
        <p:pic>
          <p:nvPicPr>
            <p:cNvPr id="11" name="Google Shape;125;p5"/>
            <p:cNvPicPr preferRelativeResize="0"/>
            <p:nvPr/>
          </p:nvPicPr>
          <p:blipFill rotWithShape="1">
            <a:blip r:embed="rId2">
              <a:alphaModFix/>
            </a:blip>
            <a:srcRect/>
            <a:stretch/>
          </p:blipFill>
          <p:spPr>
            <a:xfrm>
              <a:off x="163203" y="965116"/>
              <a:ext cx="3481335" cy="4065078"/>
            </a:xfrm>
            <a:prstGeom prst="rect">
              <a:avLst/>
            </a:prstGeom>
            <a:noFill/>
            <a:ln>
              <a:noFill/>
            </a:ln>
          </p:spPr>
        </p:pic>
        <p:sp>
          <p:nvSpPr>
            <p:cNvPr id="13" name="Google Shape;127;p5"/>
            <p:cNvSpPr/>
            <p:nvPr/>
          </p:nvSpPr>
          <p:spPr>
            <a:xfrm>
              <a:off x="347206" y="2906650"/>
              <a:ext cx="3103565" cy="1731213"/>
            </a:xfrm>
            <a:prstGeom prst="rect">
              <a:avLst/>
            </a:prstGeom>
            <a:noFill/>
            <a:ln>
              <a:noFill/>
            </a:ln>
          </p:spPr>
          <p:txBody>
            <a:bodyPr spcFirstLastPara="1" wrap="square" lIns="68569" tIns="34275" rIns="68569" bIns="34275" anchor="t" anchorCtr="0">
              <a:spAutoFit/>
            </a:bodyPr>
            <a:lstStyle/>
            <a:p>
              <a:pPr algn="just"/>
              <a:r>
                <a:rPr lang="en-GB" sz="1800" dirty="0" err="1">
                  <a:solidFill>
                    <a:srgbClr val="FF0000"/>
                  </a:solidFill>
                  <a:latin typeface="Times New Roman" panose="02020603050405020304" pitchFamily="18" charset="0"/>
                  <a:cs typeface="Times New Roman" panose="02020603050405020304" pitchFamily="18" charset="0"/>
                </a:rPr>
                <a:t>Câu</a:t>
              </a:r>
              <a:r>
                <a:rPr lang="en-GB" sz="1800" dirty="0">
                  <a:solidFill>
                    <a:srgbClr val="FF0000"/>
                  </a:solidFill>
                  <a:latin typeface="Times New Roman" panose="02020603050405020304" pitchFamily="18" charset="0"/>
                  <a:cs typeface="Times New Roman" panose="02020603050405020304" pitchFamily="18" charset="0"/>
                </a:rPr>
                <a:t> 1: </a:t>
              </a:r>
              <a:r>
                <a:rPr lang="en-GB" sz="1800" dirty="0" err="1">
                  <a:solidFill>
                    <a:srgbClr val="FF0000"/>
                  </a:solidFill>
                  <a:latin typeface="Times New Roman" panose="02020603050405020304" pitchFamily="18" charset="0"/>
                  <a:cs typeface="Times New Roman" panose="02020603050405020304" pitchFamily="18" charset="0"/>
                </a:rPr>
                <a:t>Biểu</a:t>
              </a:r>
              <a:r>
                <a:rPr lang="en-GB" sz="1800" dirty="0">
                  <a:solidFill>
                    <a:srgbClr val="FF0000"/>
                  </a:solidFill>
                  <a:latin typeface="Times New Roman" panose="02020603050405020304" pitchFamily="18" charset="0"/>
                  <a:cs typeface="Times New Roman" panose="02020603050405020304" pitchFamily="18" charset="0"/>
                </a:rPr>
                <a:t> </a:t>
              </a:r>
              <a:r>
                <a:rPr lang="en-GB" sz="1800" dirty="0" err="1">
                  <a:solidFill>
                    <a:srgbClr val="FF0000"/>
                  </a:solidFill>
                  <a:latin typeface="Times New Roman" panose="02020603050405020304" pitchFamily="18" charset="0"/>
                  <a:cs typeface="Times New Roman" panose="02020603050405020304" pitchFamily="18" charset="0"/>
                </a:rPr>
                <a:t>hiện</a:t>
              </a:r>
              <a:r>
                <a:rPr lang="en-GB" sz="1800" dirty="0">
                  <a:solidFill>
                    <a:srgbClr val="FF0000"/>
                  </a:solidFill>
                  <a:latin typeface="Times New Roman" panose="02020603050405020304" pitchFamily="18" charset="0"/>
                  <a:cs typeface="Times New Roman" panose="02020603050405020304" pitchFamily="18" charset="0"/>
                </a:rPr>
                <a:t> </a:t>
              </a:r>
              <a:r>
                <a:rPr lang="en-GB" sz="1800" dirty="0" err="1">
                  <a:solidFill>
                    <a:srgbClr val="FF0000"/>
                  </a:solidFill>
                  <a:latin typeface="Times New Roman" panose="02020603050405020304" pitchFamily="18" charset="0"/>
                  <a:cs typeface="Times New Roman" panose="02020603050405020304" pitchFamily="18" charset="0"/>
                </a:rPr>
                <a:t>của</a:t>
              </a:r>
              <a:r>
                <a:rPr lang="en-GB" sz="1800" dirty="0">
                  <a:solidFill>
                    <a:srgbClr val="FF0000"/>
                  </a:solidFill>
                  <a:latin typeface="Times New Roman" panose="02020603050405020304" pitchFamily="18" charset="0"/>
                  <a:cs typeface="Times New Roman" panose="02020603050405020304" pitchFamily="18" charset="0"/>
                </a:rPr>
                <a:t> </a:t>
              </a:r>
              <a:r>
                <a:rPr lang="en-GB" sz="1800" dirty="0" err="1">
                  <a:solidFill>
                    <a:srgbClr val="FF0000"/>
                  </a:solidFill>
                  <a:latin typeface="Times New Roman" panose="02020603050405020304" pitchFamily="18" charset="0"/>
                  <a:cs typeface="Times New Roman" panose="02020603050405020304" pitchFamily="18" charset="0"/>
                </a:rPr>
                <a:t>tự</a:t>
              </a:r>
              <a:r>
                <a:rPr lang="en-GB" sz="1800" dirty="0">
                  <a:solidFill>
                    <a:srgbClr val="FF0000"/>
                  </a:solidFill>
                  <a:latin typeface="Times New Roman" panose="02020603050405020304" pitchFamily="18" charset="0"/>
                  <a:cs typeface="Times New Roman" panose="02020603050405020304" pitchFamily="18" charset="0"/>
                </a:rPr>
                <a:t> </a:t>
              </a:r>
              <a:r>
                <a:rPr lang="en-GB" sz="1800" dirty="0" err="1">
                  <a:solidFill>
                    <a:srgbClr val="FF0000"/>
                  </a:solidFill>
                  <a:latin typeface="Times New Roman" panose="02020603050405020304" pitchFamily="18" charset="0"/>
                  <a:cs typeface="Times New Roman" panose="02020603050405020304" pitchFamily="18" charset="0"/>
                </a:rPr>
                <a:t>chủ</a:t>
              </a:r>
              <a:r>
                <a:rPr lang="en-GB" sz="1800" dirty="0">
                  <a:solidFill>
                    <a:srgbClr val="FF0000"/>
                  </a:solidFill>
                  <a:latin typeface="Times New Roman" panose="02020603050405020304" pitchFamily="18" charset="0"/>
                  <a:cs typeface="Times New Roman" panose="02020603050405020304" pitchFamily="18" charset="0"/>
                </a:rPr>
                <a:t> </a:t>
              </a:r>
              <a:r>
                <a:rPr lang="en-GB" sz="1800" dirty="0" err="1" smtClean="0">
                  <a:solidFill>
                    <a:srgbClr val="FF0000"/>
                  </a:solidFill>
                  <a:latin typeface="Times New Roman" panose="02020603050405020304" pitchFamily="18" charset="0"/>
                  <a:cs typeface="Times New Roman" panose="02020603050405020304" pitchFamily="18" charset="0"/>
                </a:rPr>
                <a:t>là</a:t>
              </a:r>
              <a:r>
                <a:rPr lang="en-GB" sz="1800" dirty="0" smtClean="0">
                  <a:solidFill>
                    <a:srgbClr val="FF0000"/>
                  </a:solidFill>
                  <a:latin typeface="Times New Roman" panose="02020603050405020304" pitchFamily="18" charset="0"/>
                  <a:cs typeface="Times New Roman" panose="02020603050405020304" pitchFamily="18" charset="0"/>
                </a:rPr>
                <a:t>?</a:t>
              </a:r>
              <a:endParaRPr lang="en-GB" sz="1800" dirty="0">
                <a:solidFill>
                  <a:srgbClr val="FF0000"/>
                </a:solidFill>
                <a:latin typeface="Times New Roman" panose="02020603050405020304" pitchFamily="18" charset="0"/>
                <a:cs typeface="Times New Roman" panose="02020603050405020304" pitchFamily="18" charset="0"/>
              </a:endParaRPr>
            </a:p>
            <a:p>
              <a:pPr algn="just"/>
              <a:r>
                <a:rPr lang="en-GB" sz="1800" dirty="0">
                  <a:latin typeface="Times New Roman" panose="02020603050405020304" pitchFamily="18" charset="0"/>
                  <a:cs typeface="Times New Roman" panose="02020603050405020304" pitchFamily="18" charset="0"/>
                </a:rPr>
                <a:t> </a:t>
              </a:r>
              <a:r>
                <a:rPr lang="en-GB" sz="1800" dirty="0" smtClean="0">
                  <a:latin typeface="Times New Roman" panose="02020603050405020304" pitchFamily="18" charset="0"/>
                  <a:cs typeface="Times New Roman" panose="02020603050405020304" pitchFamily="18" charset="0"/>
                </a:rPr>
                <a:t>a. </a:t>
              </a:r>
              <a:r>
                <a:rPr lang="en-GB" sz="1800" dirty="0" err="1">
                  <a:latin typeface="Times New Roman" panose="02020603050405020304" pitchFamily="18" charset="0"/>
                  <a:cs typeface="Times New Roman" panose="02020603050405020304" pitchFamily="18" charset="0"/>
                </a:rPr>
                <a:t>Làm</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thêm</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kiếm</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tiền</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đi</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học</a:t>
              </a:r>
              <a:r>
                <a:rPr lang="en-GB" sz="1800" dirty="0">
                  <a:latin typeface="Times New Roman" panose="02020603050405020304" pitchFamily="18" charset="0"/>
                  <a:cs typeface="Times New Roman" panose="02020603050405020304" pitchFamily="18" charset="0"/>
                </a:rPr>
                <a:t>.</a:t>
              </a:r>
            </a:p>
            <a:p>
              <a:pPr algn="just"/>
              <a:r>
                <a:rPr lang="en-GB" sz="1800" dirty="0">
                  <a:latin typeface="Times New Roman" panose="02020603050405020304" pitchFamily="18" charset="0"/>
                  <a:cs typeface="Times New Roman" panose="02020603050405020304" pitchFamily="18" charset="0"/>
                </a:rPr>
                <a:t> </a:t>
              </a:r>
              <a:r>
                <a:rPr lang="en-GB" sz="1800" dirty="0" smtClean="0">
                  <a:latin typeface="Times New Roman" panose="02020603050405020304" pitchFamily="18" charset="0"/>
                  <a:cs typeface="Times New Roman" panose="02020603050405020304" pitchFamily="18" charset="0"/>
                </a:rPr>
                <a:t>b. </a:t>
              </a:r>
              <a:r>
                <a:rPr lang="en-GB" sz="1800" dirty="0" err="1">
                  <a:latin typeface="Times New Roman" panose="02020603050405020304" pitchFamily="18" charset="0"/>
                  <a:cs typeface="Times New Roman" panose="02020603050405020304" pitchFamily="18" charset="0"/>
                </a:rPr>
                <a:t>Không</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chép</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bài</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của</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bạn</a:t>
              </a:r>
              <a:r>
                <a:rPr lang="en-GB" sz="1800" dirty="0">
                  <a:latin typeface="Times New Roman" panose="02020603050405020304" pitchFamily="18" charset="0"/>
                  <a:cs typeface="Times New Roman" panose="02020603050405020304" pitchFamily="18" charset="0"/>
                </a:rPr>
                <a:t>.</a:t>
              </a:r>
            </a:p>
            <a:p>
              <a:pPr algn="just"/>
              <a:r>
                <a:rPr lang="en-GB" sz="1800" dirty="0">
                  <a:latin typeface="Times New Roman" panose="02020603050405020304" pitchFamily="18" charset="0"/>
                  <a:cs typeface="Times New Roman" panose="02020603050405020304" pitchFamily="18" charset="0"/>
                </a:rPr>
                <a:t> </a:t>
              </a:r>
              <a:r>
                <a:rPr lang="en-GB" sz="1800" dirty="0" smtClean="0">
                  <a:latin typeface="Times New Roman" panose="02020603050405020304" pitchFamily="18" charset="0"/>
                  <a:cs typeface="Times New Roman" panose="02020603050405020304" pitchFamily="18" charset="0"/>
                </a:rPr>
                <a:t>c. </a:t>
              </a:r>
              <a:r>
                <a:rPr lang="en-GB" sz="1800" dirty="0" err="1">
                  <a:latin typeface="Times New Roman" panose="02020603050405020304" pitchFamily="18" charset="0"/>
                  <a:cs typeface="Times New Roman" panose="02020603050405020304" pitchFamily="18" charset="0"/>
                </a:rPr>
                <a:t>Làm</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bài</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tập</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khó</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không</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xem</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sách</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giải</a:t>
              </a:r>
              <a:r>
                <a:rPr lang="en-GB" sz="1800" dirty="0">
                  <a:latin typeface="Times New Roman" panose="02020603050405020304" pitchFamily="18" charset="0"/>
                  <a:cs typeface="Times New Roman" panose="02020603050405020304" pitchFamily="18" charset="0"/>
                </a:rPr>
                <a:t>.</a:t>
              </a:r>
            </a:p>
            <a:p>
              <a:pPr algn="just"/>
              <a:r>
                <a:rPr lang="en-GB" sz="1800" dirty="0">
                  <a:latin typeface="Times New Roman" panose="02020603050405020304" pitchFamily="18" charset="0"/>
                  <a:cs typeface="Times New Roman" panose="02020603050405020304" pitchFamily="18" charset="0"/>
                </a:rPr>
                <a:t> d</a:t>
              </a:r>
              <a:r>
                <a:rPr lang="en-GB" sz="1800" dirty="0" smtClean="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Cả</a:t>
              </a:r>
              <a:r>
                <a:rPr lang="en-GB" sz="1800" dirty="0">
                  <a:latin typeface="Times New Roman" panose="02020603050405020304" pitchFamily="18" charset="0"/>
                  <a:cs typeface="Times New Roman" panose="02020603050405020304" pitchFamily="18" charset="0"/>
                </a:rPr>
                <a:t> </a:t>
              </a:r>
              <a:r>
                <a:rPr lang="en-GB" sz="1800" dirty="0" smtClean="0">
                  <a:latin typeface="Times New Roman" panose="02020603050405020304" pitchFamily="18" charset="0"/>
                  <a:cs typeface="Times New Roman" panose="02020603050405020304" pitchFamily="18" charset="0"/>
                </a:rPr>
                <a:t>a, b, c.</a:t>
              </a:r>
              <a:endParaRPr lang="en-GB" sz="1800" dirty="0">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3907971" y="946772"/>
            <a:ext cx="5236029" cy="4196727"/>
            <a:chOff x="3907971" y="946772"/>
            <a:chExt cx="5236029" cy="4196727"/>
          </a:xfrm>
        </p:grpSpPr>
        <p:pic>
          <p:nvPicPr>
            <p:cNvPr id="14" name="Picture 13"/>
            <p:cNvPicPr>
              <a:picLocks noChangeAspect="1"/>
            </p:cNvPicPr>
            <p:nvPr/>
          </p:nvPicPr>
          <p:blipFill rotWithShape="1">
            <a:blip r:embed="rId3"/>
            <a:srcRect l="5659" t="19778" r="3134" b="25970"/>
            <a:stretch/>
          </p:blipFill>
          <p:spPr>
            <a:xfrm>
              <a:off x="3907971" y="946772"/>
              <a:ext cx="5236029" cy="4196727"/>
            </a:xfrm>
            <a:prstGeom prst="rect">
              <a:avLst/>
            </a:prstGeom>
          </p:spPr>
        </p:pic>
        <p:sp>
          <p:nvSpPr>
            <p:cNvPr id="16" name="文本框 6"/>
            <p:cNvSpPr txBox="1"/>
            <p:nvPr/>
          </p:nvSpPr>
          <p:spPr>
            <a:xfrm>
              <a:off x="4757057" y="3154156"/>
              <a:ext cx="3452569" cy="1708160"/>
            </a:xfrm>
            <a:prstGeom prst="rect">
              <a:avLst/>
            </a:prstGeom>
            <a:noFill/>
          </p:spPr>
          <p:txBody>
            <a:bodyPr wrap="square" rtlCol="0">
              <a:spAutoFit/>
            </a:bodyPr>
            <a:lstStyle/>
            <a:p>
              <a:pPr algn="just"/>
              <a:r>
                <a:rPr lang="en-GB" sz="1500" dirty="0" err="1">
                  <a:solidFill>
                    <a:srgbClr val="FF0000"/>
                  </a:solidFill>
                  <a:latin typeface="Times New Roman" panose="02020603050405020304" pitchFamily="18" charset="0"/>
                  <a:cs typeface="Times New Roman" panose="02020603050405020304" pitchFamily="18" charset="0"/>
                </a:rPr>
                <a:t>Câu</a:t>
              </a:r>
              <a:r>
                <a:rPr lang="en-GB" sz="1500" dirty="0">
                  <a:solidFill>
                    <a:srgbClr val="FF0000"/>
                  </a:solidFill>
                  <a:latin typeface="Times New Roman" panose="02020603050405020304" pitchFamily="18" charset="0"/>
                  <a:cs typeface="Times New Roman" panose="02020603050405020304" pitchFamily="18" charset="0"/>
                </a:rPr>
                <a:t> 2: </a:t>
              </a:r>
              <a:r>
                <a:rPr lang="vi-VN" sz="1500" i="1" dirty="0">
                  <a:solidFill>
                    <a:srgbClr val="FF0000"/>
                  </a:solidFill>
                  <a:latin typeface="Times New Roman" panose="02020603050405020304" pitchFamily="18" charset="0"/>
                  <a:cs typeface="Times New Roman" panose="02020603050405020304" pitchFamily="18" charset="0"/>
                </a:rPr>
                <a:t>Ngoài giờ đi học, E tranh thủ thời gian </a:t>
              </a:r>
              <a:r>
                <a:rPr lang="en-US" sz="1500" i="1" dirty="0" err="1">
                  <a:solidFill>
                    <a:srgbClr val="FF0000"/>
                  </a:solidFill>
                  <a:latin typeface="Times New Roman" panose="02020603050405020304" pitchFamily="18" charset="0"/>
                  <a:cs typeface="Times New Roman" panose="02020603050405020304" pitchFamily="18" charset="0"/>
                </a:rPr>
                <a:t>đi</a:t>
              </a:r>
              <a:r>
                <a:rPr lang="en-US" sz="1500" i="1" dirty="0">
                  <a:solidFill>
                    <a:srgbClr val="FF0000"/>
                  </a:solidFill>
                  <a:latin typeface="Times New Roman" panose="02020603050405020304" pitchFamily="18" charset="0"/>
                  <a:cs typeface="Times New Roman" panose="02020603050405020304" pitchFamily="18" charset="0"/>
                </a:rPr>
                <a:t> </a:t>
              </a:r>
              <a:r>
                <a:rPr lang="en-US" sz="1500" i="1" dirty="0" err="1">
                  <a:solidFill>
                    <a:srgbClr val="FF0000"/>
                  </a:solidFill>
                  <a:latin typeface="Times New Roman" panose="02020603050405020304" pitchFamily="18" charset="0"/>
                  <a:cs typeface="Times New Roman" panose="02020603050405020304" pitchFamily="18" charset="0"/>
                </a:rPr>
                <a:t>nhặt</a:t>
              </a:r>
              <a:r>
                <a:rPr lang="en-US" sz="1500" i="1" dirty="0">
                  <a:solidFill>
                    <a:srgbClr val="FF0000"/>
                  </a:solidFill>
                  <a:latin typeface="Times New Roman" panose="02020603050405020304" pitchFamily="18" charset="0"/>
                  <a:cs typeface="Times New Roman" panose="02020603050405020304" pitchFamily="18" charset="0"/>
                </a:rPr>
                <a:t> </a:t>
              </a:r>
              <a:r>
                <a:rPr lang="en-US" sz="1500" i="1" dirty="0" err="1">
                  <a:solidFill>
                    <a:srgbClr val="FF0000"/>
                  </a:solidFill>
                  <a:latin typeface="Times New Roman" panose="02020603050405020304" pitchFamily="18" charset="0"/>
                  <a:cs typeface="Times New Roman" panose="02020603050405020304" pitchFamily="18" charset="0"/>
                </a:rPr>
                <a:t>ve</a:t>
              </a:r>
              <a:r>
                <a:rPr lang="en-US" sz="1500" i="1" dirty="0">
                  <a:solidFill>
                    <a:srgbClr val="FF0000"/>
                  </a:solidFill>
                  <a:latin typeface="Times New Roman" panose="02020603050405020304" pitchFamily="18" charset="0"/>
                  <a:cs typeface="Times New Roman" panose="02020603050405020304" pitchFamily="18" charset="0"/>
                </a:rPr>
                <a:t> chai </a:t>
              </a:r>
              <a:r>
                <a:rPr lang="en-US" sz="1500" i="1" dirty="0" err="1">
                  <a:solidFill>
                    <a:srgbClr val="FF0000"/>
                  </a:solidFill>
                  <a:latin typeface="Times New Roman" panose="02020603050405020304" pitchFamily="18" charset="0"/>
                  <a:cs typeface="Times New Roman" panose="02020603050405020304" pitchFamily="18" charset="0"/>
                </a:rPr>
                <a:t>bán</a:t>
              </a:r>
              <a:r>
                <a:rPr lang="en-US" sz="1500" i="1" dirty="0">
                  <a:solidFill>
                    <a:srgbClr val="FF0000"/>
                  </a:solidFill>
                  <a:latin typeface="Times New Roman" panose="02020603050405020304" pitchFamily="18" charset="0"/>
                  <a:cs typeface="Times New Roman" panose="02020603050405020304" pitchFamily="18" charset="0"/>
                </a:rPr>
                <a:t> </a:t>
              </a:r>
              <a:r>
                <a:rPr lang="en-US" sz="1500" i="1" dirty="0" err="1">
                  <a:solidFill>
                    <a:srgbClr val="FF0000"/>
                  </a:solidFill>
                  <a:latin typeface="Times New Roman" panose="02020603050405020304" pitchFamily="18" charset="0"/>
                  <a:cs typeface="Times New Roman" panose="02020603050405020304" pitchFamily="18" charset="0"/>
                </a:rPr>
                <a:t>lấy</a:t>
              </a:r>
              <a:r>
                <a:rPr lang="vi-VN" sz="1500" i="1" dirty="0">
                  <a:solidFill>
                    <a:srgbClr val="FF0000"/>
                  </a:solidFill>
                  <a:latin typeface="Times New Roman" panose="02020603050405020304" pitchFamily="18" charset="0"/>
                  <a:cs typeface="Times New Roman" panose="02020603050405020304" pitchFamily="18" charset="0"/>
                </a:rPr>
                <a:t> tiền đóng học thêm. Việc làm đó thể hiện điều gì?</a:t>
              </a:r>
            </a:p>
            <a:p>
              <a:pPr algn="just"/>
              <a:r>
                <a:rPr lang="en-GB" sz="1500"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a</a:t>
              </a:r>
              <a:r>
                <a:rPr lang="vi-VN" sz="1500" dirty="0" smtClean="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E là người tự chủ.</a:t>
              </a:r>
            </a:p>
            <a:p>
              <a:pPr algn="just"/>
              <a:r>
                <a:rPr lang="en-GB" sz="1500"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b</a:t>
              </a:r>
              <a:r>
                <a:rPr lang="vi-VN" sz="1500" dirty="0" smtClean="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E là người trung thực.</a:t>
              </a:r>
            </a:p>
            <a:p>
              <a:pPr algn="just"/>
              <a:r>
                <a:rPr lang="en-GB" sz="1500"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c</a:t>
              </a:r>
              <a:r>
                <a:rPr lang="vi-VN" sz="1500" dirty="0" smtClean="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E là người thật thà.</a:t>
              </a:r>
            </a:p>
            <a:p>
              <a:pPr algn="just"/>
              <a:r>
                <a:rPr lang="en-GB" sz="1500"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d</a:t>
              </a:r>
              <a:r>
                <a:rPr lang="vi-VN" sz="1500" dirty="0" smtClean="0">
                  <a:latin typeface="Times New Roman" panose="02020603050405020304" pitchFamily="18" charset="0"/>
                  <a:cs typeface="Times New Roman" panose="02020603050405020304" pitchFamily="18" charset="0"/>
                </a:rPr>
                <a:t>. </a:t>
              </a:r>
              <a:r>
                <a:rPr lang="en-GB" sz="1500" dirty="0">
                  <a:latin typeface="Times New Roman" panose="02020603050405020304" pitchFamily="18" charset="0"/>
                  <a:cs typeface="Times New Roman" panose="02020603050405020304" pitchFamily="18" charset="0"/>
                </a:rPr>
                <a:t>E</a:t>
              </a:r>
              <a:r>
                <a:rPr lang="vi-VN" sz="1500" dirty="0">
                  <a:latin typeface="Times New Roman" panose="02020603050405020304" pitchFamily="18" charset="0"/>
                  <a:cs typeface="Times New Roman" panose="02020603050405020304" pitchFamily="18" charset="0"/>
                </a:rPr>
                <a:t> là người </a:t>
              </a:r>
              <a:r>
                <a:rPr lang="vi-VN" sz="1500" dirty="0" smtClean="0">
                  <a:latin typeface="Times New Roman" panose="02020603050405020304" pitchFamily="18" charset="0"/>
                  <a:cs typeface="Times New Roman" panose="02020603050405020304" pitchFamily="18" charset="0"/>
                </a:rPr>
                <a:t>khiêm nhường.</a:t>
              </a:r>
              <a:endParaRPr lang="en-GB" sz="1500" dirty="0">
                <a:latin typeface="Times New Roman" panose="02020603050405020304" pitchFamily="18" charset="0"/>
                <a:cs typeface="Times New Roman" panose="02020603050405020304" pitchFamily="18" charset="0"/>
              </a:endParaRPr>
            </a:p>
          </p:txBody>
        </p:sp>
      </p:grpSp>
      <p:sp>
        <p:nvSpPr>
          <p:cNvPr id="10" name="Oval 9"/>
          <p:cNvSpPr/>
          <p:nvPr/>
        </p:nvSpPr>
        <p:spPr>
          <a:xfrm>
            <a:off x="4811485" y="3886199"/>
            <a:ext cx="227606" cy="239321"/>
          </a:xfrm>
          <a:prstGeom prst="ellipse">
            <a:avLst/>
          </a:prstGeom>
          <a:noFill/>
          <a:ln w="38100" cap="flat" cmpd="sng" algn="ctr">
            <a:solidFill>
              <a:srgbClr val="FF0000"/>
            </a:solidFill>
            <a:prstDash val="solid"/>
            <a:miter lim="800000"/>
          </a:ln>
          <a:effectLst/>
        </p:spPr>
        <p:txBody>
          <a:bodyPr rtlCol="0" anchor="ctr"/>
          <a:lstStyle/>
          <a:p>
            <a:pPr algn="ctr" defTabSz="685800">
              <a:buClrTx/>
              <a:defRPr/>
            </a:pPr>
            <a:endParaRPr lang="en-GB" sz="1100" b="1" dirty="0">
              <a:solidFill>
                <a:srgbClr val="FF0000"/>
              </a:solidFill>
              <a:latin typeface="Calibri"/>
              <a:ea typeface="+mn-ea"/>
              <a:cs typeface="+mn-cs"/>
            </a:endParaRPr>
          </a:p>
        </p:txBody>
      </p:sp>
      <p:sp>
        <p:nvSpPr>
          <p:cNvPr id="17" name="Oval 16"/>
          <p:cNvSpPr/>
          <p:nvPr/>
        </p:nvSpPr>
        <p:spPr>
          <a:xfrm>
            <a:off x="422412" y="4311453"/>
            <a:ext cx="227606" cy="293752"/>
          </a:xfrm>
          <a:prstGeom prst="ellipse">
            <a:avLst/>
          </a:prstGeom>
          <a:noFill/>
          <a:ln w="38100" cap="flat" cmpd="sng" algn="ctr">
            <a:solidFill>
              <a:srgbClr val="FF0000"/>
            </a:solidFill>
            <a:prstDash val="solid"/>
            <a:miter lim="800000"/>
          </a:ln>
          <a:effectLst/>
        </p:spPr>
        <p:txBody>
          <a:bodyPr rtlCol="0" anchor="ctr"/>
          <a:lstStyle/>
          <a:p>
            <a:pPr algn="ctr" defTabSz="685800">
              <a:buClrTx/>
              <a:defRPr/>
            </a:pPr>
            <a:endParaRPr lang="en-GB" sz="1100" b="1" dirty="0">
              <a:solidFill>
                <a:srgbClr val="FF0000"/>
              </a:solidFill>
              <a:latin typeface="Calibri"/>
              <a:ea typeface="+mn-ea"/>
              <a:cs typeface="+mn-cs"/>
            </a:endParaRPr>
          </a:p>
        </p:txBody>
      </p:sp>
    </p:spTree>
    <p:extLst>
      <p:ext uri="{BB962C8B-B14F-4D97-AF65-F5344CB8AC3E}">
        <p14:creationId xmlns:p14="http://schemas.microsoft.com/office/powerpoint/2010/main" val="4865157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grpSp>
        <p:nvGrpSpPr>
          <p:cNvPr id="12" name="Google Shape;770;p69"/>
          <p:cNvGrpSpPr/>
          <p:nvPr/>
        </p:nvGrpSpPr>
        <p:grpSpPr>
          <a:xfrm>
            <a:off x="2106096" y="655517"/>
            <a:ext cx="5045818" cy="1996982"/>
            <a:chOff x="969814" y="1254542"/>
            <a:chExt cx="2223711" cy="1421089"/>
          </a:xfrm>
        </p:grpSpPr>
        <p:sp>
          <p:nvSpPr>
            <p:cNvPr id="13" name="Google Shape;771;p69"/>
            <p:cNvSpPr/>
            <p:nvPr/>
          </p:nvSpPr>
          <p:spPr>
            <a:xfrm>
              <a:off x="1047925" y="1332531"/>
              <a:ext cx="2145600" cy="134310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72;p69"/>
            <p:cNvSpPr/>
            <p:nvPr/>
          </p:nvSpPr>
          <p:spPr>
            <a:xfrm rot="17576443" flipH="1">
              <a:off x="933881" y="1290475"/>
              <a:ext cx="386877" cy="315012"/>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568;p62"/>
          <p:cNvSpPr/>
          <p:nvPr/>
        </p:nvSpPr>
        <p:spPr>
          <a:xfrm rot="877214">
            <a:off x="5811065" y="570764"/>
            <a:ext cx="321872" cy="438645"/>
          </a:xfrm>
          <a:prstGeom prst="flowChartOffpageConnector">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2732314" y="1047330"/>
            <a:ext cx="3973286" cy="1477328"/>
          </a:xfrm>
          <a:prstGeom prst="rect">
            <a:avLst/>
          </a:prstGeom>
        </p:spPr>
        <p:txBody>
          <a:bodyPr wrap="square">
            <a:spAutoFit/>
          </a:bodyPr>
          <a:lstStyle/>
          <a:p>
            <a:pPr marL="0" indent="0" algn="just" eaLnBrk="1" fontAlgn="auto" hangingPunct="1">
              <a:spcBef>
                <a:spcPct val="0"/>
              </a:spcBef>
              <a:spcAft>
                <a:spcPts val="900"/>
              </a:spcAft>
              <a:buClr>
                <a:schemeClr val="accent1">
                  <a:lumMod val="75000"/>
                </a:schemeClr>
              </a:buClr>
              <a:buFontTx/>
              <a:buNone/>
              <a:defRPr/>
            </a:pPr>
            <a:r>
              <a:rPr lang="en-US" altLang="en-US" sz="1800" dirty="0" smtClean="0">
                <a:solidFill>
                  <a:schemeClr val="tx1"/>
                </a:solidFill>
                <a:latin typeface="Times New Roman" panose="02020603050405020304" pitchFamily="18" charset="0"/>
                <a:cs typeface="Times New Roman" panose="02020603050405020304" pitchFamily="18" charset="0"/>
              </a:rPr>
              <a:t>1) </a:t>
            </a:r>
            <a:r>
              <a:rPr lang="en-US" altLang="en-US" sz="1800" dirty="0" err="1" smtClean="0">
                <a:solidFill>
                  <a:schemeClr val="tx1"/>
                </a:solidFill>
                <a:latin typeface="Times New Roman" panose="02020603050405020304" pitchFamily="18" charset="0"/>
                <a:cs typeface="Times New Roman" panose="02020603050405020304" pitchFamily="18" charset="0"/>
              </a:rPr>
              <a:t>Em</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hãy</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giải</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thích</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mối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quan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hệ</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giữa</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dân</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chủ</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và</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kỉ</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luật</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trong</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câu</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nói</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của</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Bác</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Hồ</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tư</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mẩu</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chuyện</a:t>
            </a:r>
            <a:r>
              <a:rPr lang="en-US" altLang="en-US" sz="1800" dirty="0" smtClean="0">
                <a:solidFill>
                  <a:schemeClr val="tx1"/>
                </a:solidFill>
                <a:latin typeface="Times New Roman" panose="02020603050405020304" pitchFamily="18" charset="0"/>
                <a:cs typeface="Times New Roman" panose="02020603050405020304" pitchFamily="18" charset="0"/>
              </a:rPr>
              <a:t> </a:t>
            </a:r>
            <a:r>
              <a:rPr lang="en-US" altLang="en-US" sz="1800" dirty="0" err="1" smtClean="0">
                <a:solidFill>
                  <a:schemeClr val="tx1"/>
                </a:solidFill>
                <a:latin typeface="Times New Roman" panose="02020603050405020304" pitchFamily="18" charset="0"/>
                <a:cs typeface="Times New Roman" panose="02020603050405020304" pitchFamily="18" charset="0"/>
              </a:rPr>
              <a:t>sô</a:t>
            </a:r>
            <a:r>
              <a:rPr lang="en-US" altLang="en-US" sz="1800" dirty="0" smtClean="0">
                <a:solidFill>
                  <a:schemeClr val="tx1"/>
                </a:solidFill>
                <a:latin typeface="Times New Roman" panose="02020603050405020304" pitchFamily="18" charset="0"/>
                <a:cs typeface="Times New Roman" panose="02020603050405020304" pitchFamily="18" charset="0"/>
              </a:rPr>
              <a:t>́ 1: </a:t>
            </a:r>
            <a:r>
              <a:rPr lang="en-US" altLang="en-US" sz="1800" dirty="0">
                <a:solidFill>
                  <a:schemeClr val="tx1"/>
                </a:solidFill>
                <a:latin typeface="Times New Roman" panose="02020603050405020304" pitchFamily="18" charset="0"/>
                <a:cs typeface="Times New Roman" panose="02020603050405020304" pitchFamily="18" charset="0"/>
              </a:rPr>
              <a:t>"</a:t>
            </a:r>
            <a:r>
              <a:rPr lang="en-US" altLang="en-US" sz="1800" i="1" dirty="0" err="1">
                <a:solidFill>
                  <a:schemeClr val="tx1"/>
                </a:solidFill>
                <a:latin typeface="Times New Roman" panose="02020603050405020304" pitchFamily="18" charset="0"/>
                <a:cs typeface="Times New Roman" panose="02020603050405020304" pitchFamily="18" charset="0"/>
              </a:rPr>
              <a:t>Khi</a:t>
            </a:r>
            <a:r>
              <a:rPr lang="en-US" altLang="en-US" sz="1800" i="1" dirty="0">
                <a:solidFill>
                  <a:schemeClr val="tx1"/>
                </a:solidFill>
                <a:latin typeface="Times New Roman" panose="02020603050405020304" pitchFamily="18" charset="0"/>
                <a:cs typeface="Times New Roman" panose="02020603050405020304" pitchFamily="18" charset="0"/>
              </a:rPr>
              <a:t> </a:t>
            </a:r>
            <a:r>
              <a:rPr lang="en-US" altLang="en-US" sz="1800" i="1" dirty="0" err="1">
                <a:solidFill>
                  <a:schemeClr val="tx1"/>
                </a:solidFill>
                <a:latin typeface="Times New Roman" panose="02020603050405020304" pitchFamily="18" charset="0"/>
                <a:cs typeface="Times New Roman" panose="02020603050405020304" pitchFamily="18" charset="0"/>
              </a:rPr>
              <a:t>bàn</a:t>
            </a:r>
            <a:r>
              <a:rPr lang="en-US" altLang="en-US" sz="1800" i="1" dirty="0">
                <a:solidFill>
                  <a:schemeClr val="tx1"/>
                </a:solidFill>
                <a:latin typeface="Times New Roman" panose="02020603050405020304" pitchFamily="18" charset="0"/>
                <a:cs typeface="Times New Roman" panose="02020603050405020304" pitchFamily="18" charset="0"/>
              </a:rPr>
              <a:t> </a:t>
            </a:r>
            <a:r>
              <a:rPr lang="en-US" altLang="en-US" sz="1800" i="1" dirty="0" err="1">
                <a:solidFill>
                  <a:schemeClr val="tx1"/>
                </a:solidFill>
                <a:latin typeface="Times New Roman" panose="02020603050405020304" pitchFamily="18" charset="0"/>
                <a:cs typeface="Times New Roman" panose="02020603050405020304" pitchFamily="18" charset="0"/>
              </a:rPr>
              <a:t>bạc</a:t>
            </a:r>
            <a:r>
              <a:rPr lang="en-US" altLang="en-US" sz="1800" i="1" dirty="0">
                <a:solidFill>
                  <a:schemeClr val="tx1"/>
                </a:solidFill>
                <a:latin typeface="Times New Roman" panose="02020603050405020304" pitchFamily="18" charset="0"/>
                <a:cs typeface="Times New Roman" panose="02020603050405020304" pitchFamily="18" charset="0"/>
              </a:rPr>
              <a:t> </a:t>
            </a:r>
            <a:r>
              <a:rPr lang="en-US" altLang="en-US" sz="1800" i="1" dirty="0" err="1">
                <a:solidFill>
                  <a:schemeClr val="tx1"/>
                </a:solidFill>
                <a:latin typeface="Times New Roman" panose="02020603050405020304" pitchFamily="18" charset="0"/>
                <a:cs typeface="Times New Roman" panose="02020603050405020304" pitchFamily="18" charset="0"/>
              </a:rPr>
              <a:t>công</a:t>
            </a:r>
            <a:r>
              <a:rPr lang="en-US" altLang="en-US" sz="1800" i="1" dirty="0">
                <a:solidFill>
                  <a:schemeClr val="tx1"/>
                </a:solidFill>
                <a:latin typeface="Times New Roman" panose="02020603050405020304" pitchFamily="18" charset="0"/>
                <a:cs typeface="Times New Roman" panose="02020603050405020304" pitchFamily="18" charset="0"/>
              </a:rPr>
              <a:t> </a:t>
            </a:r>
            <a:r>
              <a:rPr lang="en-US" altLang="en-US" sz="1800" i="1" dirty="0" err="1">
                <a:solidFill>
                  <a:schemeClr val="tx1"/>
                </a:solidFill>
                <a:latin typeface="Times New Roman" panose="02020603050405020304" pitchFamily="18" charset="0"/>
                <a:cs typeface="Times New Roman" panose="02020603050405020304" pitchFamily="18" charset="0"/>
              </a:rPr>
              <a:t>việc</a:t>
            </a:r>
            <a:r>
              <a:rPr lang="en-US" altLang="en-US" sz="1800" i="1" dirty="0">
                <a:solidFill>
                  <a:schemeClr val="tx1"/>
                </a:solidFill>
                <a:latin typeface="Times New Roman" panose="02020603050405020304" pitchFamily="18" charset="0"/>
                <a:cs typeface="Times New Roman" panose="02020603050405020304" pitchFamily="18" charset="0"/>
              </a:rPr>
              <a:t> </a:t>
            </a:r>
            <a:r>
              <a:rPr lang="en-US" altLang="en-US" sz="1800" i="1" dirty="0" err="1">
                <a:solidFill>
                  <a:schemeClr val="tx1"/>
                </a:solidFill>
                <a:latin typeface="Times New Roman" panose="02020603050405020304" pitchFamily="18" charset="0"/>
                <a:cs typeface="Times New Roman" panose="02020603050405020304" pitchFamily="18" charset="0"/>
              </a:rPr>
              <a:t>gì</a:t>
            </a:r>
            <a:r>
              <a:rPr lang="en-US" altLang="en-US" sz="1800" i="1" dirty="0">
                <a:solidFill>
                  <a:schemeClr val="tx1"/>
                </a:solidFill>
                <a:latin typeface="Times New Roman" panose="02020603050405020304" pitchFamily="18" charset="0"/>
                <a:cs typeface="Times New Roman" panose="02020603050405020304" pitchFamily="18" charset="0"/>
              </a:rPr>
              <a:t> </a:t>
            </a:r>
            <a:r>
              <a:rPr lang="en-US" altLang="en-US" sz="1800" i="1" dirty="0" err="1">
                <a:solidFill>
                  <a:schemeClr val="tx1"/>
                </a:solidFill>
                <a:latin typeface="Times New Roman" panose="02020603050405020304" pitchFamily="18" charset="0"/>
                <a:cs typeface="Times New Roman" panose="02020603050405020304" pitchFamily="18" charset="0"/>
              </a:rPr>
              <a:t>xong</a:t>
            </a:r>
            <a:r>
              <a:rPr lang="en-US" altLang="en-US" sz="1800" i="1" dirty="0">
                <a:solidFill>
                  <a:schemeClr val="tx1"/>
                </a:solidFill>
                <a:latin typeface="Times New Roman" panose="02020603050405020304" pitchFamily="18" charset="0"/>
                <a:cs typeface="Times New Roman" panose="02020603050405020304" pitchFamily="18" charset="0"/>
              </a:rPr>
              <a:t>, </a:t>
            </a:r>
            <a:r>
              <a:rPr lang="en-US" altLang="en-US" sz="1800" i="1" dirty="0" err="1">
                <a:solidFill>
                  <a:schemeClr val="tx1"/>
                </a:solidFill>
                <a:latin typeface="Times New Roman" panose="02020603050405020304" pitchFamily="18" charset="0"/>
                <a:cs typeface="Times New Roman" panose="02020603050405020304" pitchFamily="18" charset="0"/>
              </a:rPr>
              <a:t>đã</a:t>
            </a:r>
            <a:r>
              <a:rPr lang="en-US" altLang="en-US" sz="1800" i="1" dirty="0">
                <a:solidFill>
                  <a:schemeClr val="tx1"/>
                </a:solidFill>
                <a:latin typeface="Times New Roman" panose="02020603050405020304" pitchFamily="18" charset="0"/>
                <a:cs typeface="Times New Roman" panose="02020603050405020304" pitchFamily="18" charset="0"/>
              </a:rPr>
              <a:t> </a:t>
            </a:r>
            <a:r>
              <a:rPr lang="en-US" altLang="en-US" sz="1800" i="1" dirty="0" err="1">
                <a:solidFill>
                  <a:schemeClr val="tx1"/>
                </a:solidFill>
                <a:latin typeface="Times New Roman" panose="02020603050405020304" pitchFamily="18" charset="0"/>
                <a:cs typeface="Times New Roman" panose="02020603050405020304" pitchFamily="18" charset="0"/>
              </a:rPr>
              <a:t>quyết</a:t>
            </a:r>
            <a:r>
              <a:rPr lang="en-US" altLang="en-US" sz="1800" i="1" dirty="0">
                <a:solidFill>
                  <a:schemeClr val="tx1"/>
                </a:solidFill>
                <a:latin typeface="Times New Roman" panose="02020603050405020304" pitchFamily="18" charset="0"/>
                <a:cs typeface="Times New Roman" panose="02020603050405020304" pitchFamily="18" charset="0"/>
              </a:rPr>
              <a:t> </a:t>
            </a:r>
            <a:r>
              <a:rPr lang="en-US" altLang="en-US" sz="1800" i="1" dirty="0" err="1">
                <a:solidFill>
                  <a:schemeClr val="tx1"/>
                </a:solidFill>
                <a:latin typeface="Times New Roman" panose="02020603050405020304" pitchFamily="18" charset="0"/>
                <a:cs typeface="Times New Roman" panose="02020603050405020304" pitchFamily="18" charset="0"/>
              </a:rPr>
              <a:t>định</a:t>
            </a:r>
            <a:r>
              <a:rPr lang="en-US" altLang="en-US" sz="1800" i="1" dirty="0">
                <a:solidFill>
                  <a:schemeClr val="tx1"/>
                </a:solidFill>
                <a:latin typeface="Times New Roman" panose="02020603050405020304" pitchFamily="18" charset="0"/>
                <a:cs typeface="Times New Roman" panose="02020603050405020304" pitchFamily="18" charset="0"/>
              </a:rPr>
              <a:t> </a:t>
            </a:r>
            <a:r>
              <a:rPr lang="en-US" altLang="en-US" sz="1800" i="1" dirty="0" err="1">
                <a:solidFill>
                  <a:schemeClr val="tx1"/>
                </a:solidFill>
                <a:latin typeface="Times New Roman" panose="02020603050405020304" pitchFamily="18" charset="0"/>
                <a:cs typeface="Times New Roman" panose="02020603050405020304" pitchFamily="18" charset="0"/>
              </a:rPr>
              <a:t>thì</a:t>
            </a:r>
            <a:r>
              <a:rPr lang="en-US" altLang="en-US" sz="1800" i="1" dirty="0">
                <a:solidFill>
                  <a:schemeClr val="tx1"/>
                </a:solidFill>
                <a:latin typeface="Times New Roman" panose="02020603050405020304" pitchFamily="18" charset="0"/>
                <a:cs typeface="Times New Roman" panose="02020603050405020304" pitchFamily="18" charset="0"/>
              </a:rPr>
              <a:t> </a:t>
            </a:r>
            <a:r>
              <a:rPr lang="en-US" altLang="en-US" sz="1800" i="1" dirty="0" err="1">
                <a:solidFill>
                  <a:schemeClr val="tx1"/>
                </a:solidFill>
                <a:latin typeface="Times New Roman" panose="02020603050405020304" pitchFamily="18" charset="0"/>
                <a:cs typeface="Times New Roman" panose="02020603050405020304" pitchFamily="18" charset="0"/>
              </a:rPr>
              <a:t>phải</a:t>
            </a:r>
            <a:r>
              <a:rPr lang="en-US" altLang="en-US" sz="1800" i="1" dirty="0">
                <a:solidFill>
                  <a:schemeClr val="tx1"/>
                </a:solidFill>
                <a:latin typeface="Times New Roman" panose="02020603050405020304" pitchFamily="18" charset="0"/>
                <a:cs typeface="Times New Roman" panose="02020603050405020304" pitchFamily="18" charset="0"/>
              </a:rPr>
              <a:t> </a:t>
            </a:r>
            <a:r>
              <a:rPr lang="en-US" altLang="en-US" sz="1800" i="1" dirty="0" err="1">
                <a:solidFill>
                  <a:schemeClr val="tx1"/>
                </a:solidFill>
                <a:latin typeface="Times New Roman" panose="02020603050405020304" pitchFamily="18" charset="0"/>
                <a:cs typeface="Times New Roman" panose="02020603050405020304" pitchFamily="18" charset="0"/>
              </a:rPr>
              <a:t>triệt</a:t>
            </a:r>
            <a:r>
              <a:rPr lang="en-US" altLang="en-US" sz="1800" i="1" dirty="0">
                <a:solidFill>
                  <a:schemeClr val="tx1"/>
                </a:solidFill>
                <a:latin typeface="Times New Roman" panose="02020603050405020304" pitchFamily="18" charset="0"/>
                <a:cs typeface="Times New Roman" panose="02020603050405020304" pitchFamily="18" charset="0"/>
              </a:rPr>
              <a:t> </a:t>
            </a:r>
            <a:r>
              <a:rPr lang="en-US" altLang="en-US" sz="1800" i="1" dirty="0" err="1">
                <a:solidFill>
                  <a:schemeClr val="tx1"/>
                </a:solidFill>
                <a:latin typeface="Times New Roman" panose="02020603050405020304" pitchFamily="18" charset="0"/>
                <a:cs typeface="Times New Roman" panose="02020603050405020304" pitchFamily="18" charset="0"/>
              </a:rPr>
              <a:t>để</a:t>
            </a:r>
            <a:r>
              <a:rPr lang="en-US" altLang="en-US" sz="1800" i="1" dirty="0">
                <a:solidFill>
                  <a:schemeClr val="tx1"/>
                </a:solidFill>
                <a:latin typeface="Times New Roman" panose="02020603050405020304" pitchFamily="18" charset="0"/>
                <a:cs typeface="Times New Roman" panose="02020603050405020304" pitchFamily="18" charset="0"/>
              </a:rPr>
              <a:t> </a:t>
            </a:r>
            <a:r>
              <a:rPr lang="en-US" altLang="en-US" sz="1800" i="1" dirty="0" err="1">
                <a:solidFill>
                  <a:schemeClr val="tx1"/>
                </a:solidFill>
                <a:latin typeface="Times New Roman" panose="02020603050405020304" pitchFamily="18" charset="0"/>
                <a:cs typeface="Times New Roman" panose="02020603050405020304" pitchFamily="18" charset="0"/>
              </a:rPr>
              <a:t>thi</a:t>
            </a:r>
            <a:r>
              <a:rPr lang="en-US" altLang="en-US" sz="1800" i="1" dirty="0">
                <a:solidFill>
                  <a:schemeClr val="tx1"/>
                </a:solidFill>
                <a:latin typeface="Times New Roman" panose="02020603050405020304" pitchFamily="18" charset="0"/>
                <a:cs typeface="Times New Roman" panose="02020603050405020304" pitchFamily="18" charset="0"/>
              </a:rPr>
              <a:t> </a:t>
            </a:r>
            <a:r>
              <a:rPr lang="en-US" altLang="en-US" sz="1800" i="1" dirty="0" err="1">
                <a:solidFill>
                  <a:schemeClr val="tx1"/>
                </a:solidFill>
                <a:latin typeface="Times New Roman" panose="02020603050405020304" pitchFamily="18" charset="0"/>
                <a:cs typeface="Times New Roman" panose="02020603050405020304" pitchFamily="18" charset="0"/>
              </a:rPr>
              <a:t>hành</a:t>
            </a:r>
            <a:r>
              <a:rPr lang="en-US" altLang="en-US" sz="1800" dirty="0">
                <a:solidFill>
                  <a:schemeClr val="tx1"/>
                </a:solidFill>
                <a:latin typeface="Times New Roman" panose="02020603050405020304" pitchFamily="18" charset="0"/>
                <a:cs typeface="Times New Roman" panose="02020603050405020304" pitchFamily="18" charset="0"/>
              </a:rPr>
              <a:t>".</a:t>
            </a:r>
          </a:p>
        </p:txBody>
      </p:sp>
      <p:grpSp>
        <p:nvGrpSpPr>
          <p:cNvPr id="6" name="Group 5"/>
          <p:cNvGrpSpPr/>
          <p:nvPr/>
        </p:nvGrpSpPr>
        <p:grpSpPr>
          <a:xfrm>
            <a:off x="713250" y="2749021"/>
            <a:ext cx="7717500" cy="1643071"/>
            <a:chOff x="713250" y="2749021"/>
            <a:chExt cx="7717500" cy="1643071"/>
          </a:xfrm>
        </p:grpSpPr>
        <p:grpSp>
          <p:nvGrpSpPr>
            <p:cNvPr id="555" name="Google Shape;555;p62"/>
            <p:cNvGrpSpPr/>
            <p:nvPr/>
          </p:nvGrpSpPr>
          <p:grpSpPr>
            <a:xfrm>
              <a:off x="713250" y="2749021"/>
              <a:ext cx="7717500" cy="1643071"/>
              <a:chOff x="713250" y="3108247"/>
              <a:chExt cx="7717500" cy="1643071"/>
            </a:xfrm>
          </p:grpSpPr>
          <p:sp>
            <p:nvSpPr>
              <p:cNvPr id="556" name="Google Shape;556;p62"/>
              <p:cNvSpPr/>
              <p:nvPr/>
            </p:nvSpPr>
            <p:spPr>
              <a:xfrm>
                <a:off x="713250" y="3256325"/>
                <a:ext cx="7717500" cy="134310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2"/>
              <p:cNvSpPr/>
              <p:nvPr/>
            </p:nvSpPr>
            <p:spPr>
              <a:xfrm rot="21599917">
                <a:off x="3178281" y="3108247"/>
                <a:ext cx="261601" cy="342527"/>
              </a:xfrm>
              <a:prstGeom prst="flowChartOffpageConnector">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62"/>
              <p:cNvSpPr/>
              <p:nvPr/>
            </p:nvSpPr>
            <p:spPr>
              <a:xfrm rot="10961425">
                <a:off x="5770478" y="4338118"/>
                <a:ext cx="248476" cy="413200"/>
              </a:xfrm>
              <a:prstGeom prst="flowChartOffpageConnector">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870857" y="2997556"/>
              <a:ext cx="7424057" cy="1200329"/>
            </a:xfrm>
            <a:prstGeom prst="rect">
              <a:avLst/>
            </a:prstGeom>
          </p:spPr>
          <p:txBody>
            <a:bodyPr wrap="square">
              <a:spAutoFit/>
            </a:bodyPr>
            <a:lstStyle/>
            <a:p>
              <a:pPr marL="0" indent="0" eaLnBrk="1" fontAlgn="auto" hangingPunct="1">
                <a:spcBef>
                  <a:spcPct val="0"/>
                </a:spcBef>
                <a:spcAft>
                  <a:spcPts val="900"/>
                </a:spcAft>
                <a:buClr>
                  <a:schemeClr val="accent1">
                    <a:lumMod val="75000"/>
                  </a:schemeClr>
                </a:buClr>
                <a:buFontTx/>
                <a:buNone/>
                <a:defRPr/>
              </a:pP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Mối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quan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hệ</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giữa</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dân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chủ</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và</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kỉ</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luật</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trong</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câu</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nói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của</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Bác</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là</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vô</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cùng</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chặt</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chẽ</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Khi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đã</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có</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tính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dân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chủ</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cùng</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nhau</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bàn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bạc</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công</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việc</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thống</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nhất</a:t>
              </a:r>
              <a:r>
                <a:rPr lang="en-US" altLang="en-US" sz="1800" dirty="0">
                  <a:latin typeface="Times New Roman" panose="02020603050405020304" pitchFamily="18" charset="0"/>
                  <a:cs typeface="Times New Roman" panose="02020603050405020304" pitchFamily="18" charset="0"/>
                </a:rPr>
                <a:t> ý </a:t>
              </a:r>
              <a:r>
                <a:rPr lang="en-US" altLang="en-US" sz="1800" dirty="0" err="1">
                  <a:latin typeface="Times New Roman" panose="02020603050405020304" pitchFamily="18" charset="0"/>
                  <a:cs typeface="Times New Roman" panose="02020603050405020304" pitchFamily="18" charset="0"/>
                </a:rPr>
                <a:t>kiến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của</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mọi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người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thì</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tất</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cả</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phải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thực</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hiện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không</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ngoại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trừ</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một</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ai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vậy</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mới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tôn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trọng</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luật</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lệ</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tôn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trọng</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kỉ</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luật</a:t>
              </a:r>
              <a:r>
                <a:rPr lang="en-US" altLang="en-US" sz="18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413796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grpSp>
        <p:nvGrpSpPr>
          <p:cNvPr id="12" name="Google Shape;770;p69"/>
          <p:cNvGrpSpPr/>
          <p:nvPr/>
        </p:nvGrpSpPr>
        <p:grpSpPr>
          <a:xfrm>
            <a:off x="2106096" y="655517"/>
            <a:ext cx="5045818" cy="1996982"/>
            <a:chOff x="969814" y="1254542"/>
            <a:chExt cx="2223711" cy="1421089"/>
          </a:xfrm>
        </p:grpSpPr>
        <p:sp>
          <p:nvSpPr>
            <p:cNvPr id="13" name="Google Shape;771;p69"/>
            <p:cNvSpPr/>
            <p:nvPr/>
          </p:nvSpPr>
          <p:spPr>
            <a:xfrm>
              <a:off x="1047925" y="1332531"/>
              <a:ext cx="2145600" cy="134310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72;p69"/>
            <p:cNvSpPr/>
            <p:nvPr/>
          </p:nvSpPr>
          <p:spPr>
            <a:xfrm rot="17576443" flipH="1">
              <a:off x="933881" y="1290475"/>
              <a:ext cx="386877" cy="315012"/>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568;p62"/>
          <p:cNvSpPr/>
          <p:nvPr/>
        </p:nvSpPr>
        <p:spPr>
          <a:xfrm rot="877214">
            <a:off x="5811065" y="570764"/>
            <a:ext cx="321872" cy="438645"/>
          </a:xfrm>
          <a:prstGeom prst="flowChartOffpageConnector">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2732314" y="1047330"/>
            <a:ext cx="3973286" cy="1323439"/>
          </a:xfrm>
          <a:prstGeom prst="rect">
            <a:avLst/>
          </a:prstGeom>
        </p:spPr>
        <p:txBody>
          <a:bodyPr wrap="square">
            <a:spAutoFit/>
          </a:bodyPr>
          <a:lstStyle/>
          <a:p>
            <a:pPr marL="0" indent="0" algn="just" eaLnBrk="1" fontAlgn="auto" hangingPunct="1">
              <a:spcBef>
                <a:spcPct val="0"/>
              </a:spcBef>
              <a:spcAft>
                <a:spcPts val="900"/>
              </a:spcAft>
              <a:buClr>
                <a:schemeClr val="accent1">
                  <a:lumMod val="75000"/>
                </a:schemeClr>
              </a:buClr>
              <a:buFontTx/>
              <a:buNone/>
              <a:defRPr/>
            </a:pPr>
            <a:r>
              <a:rPr lang="en-US" altLang="en-US" sz="2000" dirty="0">
                <a:solidFill>
                  <a:schemeClr val="tx1"/>
                </a:solidFill>
                <a:latin typeface="Times New Roman" panose="02020603050405020304" pitchFamily="18" charset="0"/>
                <a:cs typeface="Times New Roman" panose="02020603050405020304" pitchFamily="18" charset="0"/>
              </a:rPr>
              <a:t>2</a:t>
            </a:r>
            <a:r>
              <a:rPr lang="en-US" altLang="en-US" sz="2000" dirty="0" smtClean="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Hai</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mẩu</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smtClean="0">
                <a:solidFill>
                  <a:schemeClr val="tx1"/>
                </a:solidFill>
                <a:latin typeface="Times New Roman" panose="02020603050405020304" pitchFamily="18" charset="0"/>
                <a:cs typeface="Times New Roman" panose="02020603050405020304" pitchFamily="18" charset="0"/>
              </a:rPr>
              <a:t>chuyện</a:t>
            </a:r>
            <a:r>
              <a:rPr lang="en-US" altLang="en-US" sz="2000" dirty="0" smtClean="0">
                <a:solidFill>
                  <a:schemeClr val="tx1"/>
                </a:solidFill>
                <a:latin typeface="Times New Roman" panose="02020603050405020304" pitchFamily="18" charset="0"/>
                <a:cs typeface="Times New Roman" panose="02020603050405020304" pitchFamily="18" charset="0"/>
              </a:rPr>
              <a:t> 2 </a:t>
            </a:r>
            <a:r>
              <a:rPr lang="en-US" altLang="en-US" sz="2000" dirty="0" err="1" smtClean="0">
                <a:solidFill>
                  <a:schemeClr val="tx1"/>
                </a:solidFill>
                <a:latin typeface="Times New Roman" panose="02020603050405020304" pitchFamily="18" charset="0"/>
                <a:cs typeface="Times New Roman" panose="02020603050405020304" pitchFamily="18" charset="0"/>
              </a:rPr>
              <a:t>va</a:t>
            </a:r>
            <a:r>
              <a:rPr lang="en-US" altLang="en-US" sz="2000" dirty="0" smtClean="0">
                <a:solidFill>
                  <a:schemeClr val="tx1"/>
                </a:solidFill>
                <a:latin typeface="Times New Roman" panose="02020603050405020304" pitchFamily="18" charset="0"/>
                <a:cs typeface="Times New Roman" panose="02020603050405020304" pitchFamily="18" charset="0"/>
              </a:rPr>
              <a:t>̀ 3 </a:t>
            </a:r>
            <a:r>
              <a:rPr lang="en-US" altLang="en-US" sz="2000" dirty="0" err="1">
                <a:solidFill>
                  <a:schemeClr val="tx1"/>
                </a:solidFill>
                <a:latin typeface="Times New Roman" panose="02020603050405020304" pitchFamily="18" charset="0"/>
                <a:cs typeface="Times New Roman" panose="02020603050405020304" pitchFamily="18" charset="0"/>
              </a:rPr>
              <a:t>về</a:t>
            </a:r>
            <a:r>
              <a:rPr lang="en-US" altLang="en-US" sz="2000" dirty="0">
                <a:solidFill>
                  <a:schemeClr val="tx1"/>
                </a:solidFill>
                <a:latin typeface="Times New Roman" panose="02020603050405020304" pitchFamily="18" charset="0"/>
                <a:cs typeface="Times New Roman" panose="02020603050405020304" pitchFamily="18" charset="0"/>
              </a:rPr>
              <a:t> ý </a:t>
            </a:r>
            <a:r>
              <a:rPr lang="en-US" altLang="en-US" sz="2000" dirty="0" err="1">
                <a:solidFill>
                  <a:schemeClr val="tx1"/>
                </a:solidFill>
                <a:latin typeface="Times New Roman" panose="02020603050405020304" pitchFamily="18" charset="0"/>
                <a:cs typeface="Times New Roman" panose="02020603050405020304" pitchFamily="18" charset="0"/>
              </a:rPr>
              <a:t>thức</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tôn</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trọng</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luật</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lệ</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chung</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của</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Bác</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Hồ</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có</a:t>
            </a:r>
            <a:r>
              <a:rPr lang="en-US" altLang="en-US" sz="2000" dirty="0">
                <a:solidFill>
                  <a:schemeClr val="tx1"/>
                </a:solidFill>
                <a:latin typeface="Times New Roman" panose="02020603050405020304" pitchFamily="18" charset="0"/>
                <a:cs typeface="Times New Roman" panose="02020603050405020304" pitchFamily="18" charset="0"/>
              </a:rPr>
              <a:t> ý </a:t>
            </a:r>
            <a:r>
              <a:rPr lang="en-US" altLang="en-US" sz="2000" dirty="0" err="1">
                <a:solidFill>
                  <a:schemeClr val="tx1"/>
                </a:solidFill>
                <a:latin typeface="Times New Roman" panose="02020603050405020304" pitchFamily="18" charset="0"/>
                <a:cs typeface="Times New Roman" panose="02020603050405020304" pitchFamily="18" charset="0"/>
              </a:rPr>
              <a:t>nghĩa</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và</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tác</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dụng</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như</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thế</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nào</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đối</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với</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chúng</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smtClean="0">
                <a:solidFill>
                  <a:schemeClr val="tx1"/>
                </a:solidFill>
                <a:latin typeface="Times New Roman" panose="02020603050405020304" pitchFamily="18" charset="0"/>
                <a:cs typeface="Times New Roman" panose="02020603050405020304" pitchFamily="18" charset="0"/>
              </a:rPr>
              <a:t>ta?</a:t>
            </a:r>
            <a:endParaRPr lang="en-US" altLang="en-US" sz="2000" dirty="0">
              <a:solidFill>
                <a:schemeClr val="tx1"/>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713250" y="2749021"/>
            <a:ext cx="7717500" cy="1643071"/>
            <a:chOff x="713250" y="2749021"/>
            <a:chExt cx="7717500" cy="1643071"/>
          </a:xfrm>
        </p:grpSpPr>
        <p:grpSp>
          <p:nvGrpSpPr>
            <p:cNvPr id="555" name="Google Shape;555;p62"/>
            <p:cNvGrpSpPr/>
            <p:nvPr/>
          </p:nvGrpSpPr>
          <p:grpSpPr>
            <a:xfrm>
              <a:off x="713250" y="2749021"/>
              <a:ext cx="7717500" cy="1643071"/>
              <a:chOff x="713250" y="3108247"/>
              <a:chExt cx="7717500" cy="1643071"/>
            </a:xfrm>
          </p:grpSpPr>
          <p:sp>
            <p:nvSpPr>
              <p:cNvPr id="556" name="Google Shape;556;p62"/>
              <p:cNvSpPr/>
              <p:nvPr/>
            </p:nvSpPr>
            <p:spPr>
              <a:xfrm>
                <a:off x="713250" y="3256325"/>
                <a:ext cx="7717500" cy="134310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2"/>
              <p:cNvSpPr/>
              <p:nvPr/>
            </p:nvSpPr>
            <p:spPr>
              <a:xfrm rot="21599917">
                <a:off x="3178281" y="3108247"/>
                <a:ext cx="261601" cy="342527"/>
              </a:xfrm>
              <a:prstGeom prst="flowChartOffpageConnector">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62"/>
              <p:cNvSpPr/>
              <p:nvPr/>
            </p:nvSpPr>
            <p:spPr>
              <a:xfrm rot="10961425">
                <a:off x="5770478" y="4338118"/>
                <a:ext cx="248476" cy="413200"/>
              </a:xfrm>
              <a:prstGeom prst="flowChartOffpageConnector">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870857" y="3019328"/>
              <a:ext cx="7424057" cy="1015663"/>
            </a:xfrm>
            <a:prstGeom prst="rect">
              <a:avLst/>
            </a:prstGeom>
          </p:spPr>
          <p:txBody>
            <a:bodyPr wrap="square">
              <a:spAutoFit/>
            </a:bodyPr>
            <a:lstStyle/>
            <a:p>
              <a:pPr marL="0" indent="0" algn="just" eaLnBrk="1" fontAlgn="auto" hangingPunct="1">
                <a:spcBef>
                  <a:spcPct val="0"/>
                </a:spcBef>
                <a:spcAft>
                  <a:spcPts val="900"/>
                </a:spcAft>
                <a:buClr>
                  <a:schemeClr val="accent1">
                    <a:lumMod val="75000"/>
                  </a:schemeClr>
                </a:buClr>
                <a:buFontTx/>
                <a:buNone/>
                <a:defRPr/>
              </a:pPr>
              <a:r>
                <a:rPr lang="en-US" altLang="en-US" sz="2000" dirty="0" smtClean="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Hai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mẩu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chuyện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nhắc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nhở</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chúng</a:t>
              </a:r>
              <a:r>
                <a:rPr lang="en-US" altLang="en-US" sz="2000" dirty="0">
                  <a:latin typeface="Times New Roman" panose="02020603050405020304" pitchFamily="18" charset="0"/>
                  <a:cs typeface="Times New Roman" panose="02020603050405020304" pitchFamily="18" charset="0"/>
                </a:rPr>
                <a:t> ta </a:t>
              </a:r>
              <a:r>
                <a:rPr lang="en-US" altLang="en-US" sz="2000" dirty="0" err="1">
                  <a:latin typeface="Times New Roman" panose="02020603050405020304" pitchFamily="18" charset="0"/>
                  <a:cs typeface="Times New Roman" panose="02020603050405020304" pitchFamily="18" charset="0"/>
                </a:rPr>
                <a:t>về</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việc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chấp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hành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đúng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luật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lệ</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dù</a:t>
              </a:r>
              <a:r>
                <a:rPr lang="en-US" altLang="en-US" sz="2000" dirty="0">
                  <a:latin typeface="Times New Roman" panose="02020603050405020304" pitchFamily="18" charset="0"/>
                  <a:cs typeface="Times New Roman" panose="02020603050405020304" pitchFamily="18" charset="0"/>
                </a:rPr>
                <a:t> ta </a:t>
              </a:r>
              <a:r>
                <a:rPr lang="en-US" altLang="en-US" sz="2000" dirty="0" err="1">
                  <a:latin typeface="Times New Roman" panose="02020603050405020304" pitchFamily="18" charset="0"/>
                  <a:cs typeface="Times New Roman" panose="02020603050405020304" pitchFamily="18" charset="0"/>
                </a:rPr>
                <a:t>là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ai</a:t>
              </a:r>
              <a:r>
                <a:rPr lang="en-US" altLang="en-US" sz="2000" dirty="0">
                  <a:latin typeface="Times New Roman" panose="02020603050405020304" pitchFamily="18" charset="0"/>
                  <a:cs typeface="Times New Roman" panose="02020603050405020304" pitchFamily="18" charset="0"/>
                </a:rPr>
                <a:t>, ở </a:t>
              </a:r>
              <a:r>
                <a:rPr lang="en-US" altLang="en-US" sz="2000" dirty="0" err="1">
                  <a:latin typeface="Times New Roman" panose="02020603050405020304" pitchFamily="18" charset="0"/>
                  <a:cs typeface="Times New Roman" panose="02020603050405020304" pitchFamily="18" charset="0"/>
                </a:rPr>
                <a:t>bất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đâu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bất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hoàn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cảnh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nào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trở</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thành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tấm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gương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chúng</a:t>
              </a:r>
              <a:r>
                <a:rPr lang="en-US" altLang="en-US" sz="2000" dirty="0">
                  <a:latin typeface="Times New Roman" panose="02020603050405020304" pitchFamily="18" charset="0"/>
                  <a:cs typeface="Times New Roman" panose="02020603050405020304" pitchFamily="18" charset="0"/>
                </a:rPr>
                <a:t> ta </a:t>
              </a:r>
              <a:r>
                <a:rPr lang="en-US" altLang="en-US" sz="2000" dirty="0" err="1">
                  <a:latin typeface="Times New Roman" panose="02020603050405020304" pitchFamily="18" charset="0"/>
                  <a:cs typeface="Times New Roman" panose="02020603050405020304" pitchFamily="18" charset="0"/>
                </a:rPr>
                <a:t>noi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theo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về</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tính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dân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chủ</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kỉ</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luật</a:t>
              </a:r>
              <a:r>
                <a:rPr lang="en-US" altLang="en-US" sz="20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380575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0"/>
          <p:cNvSpPr/>
          <p:nvPr/>
        </p:nvSpPr>
        <p:spPr>
          <a:xfrm>
            <a:off x="4334775" y="830300"/>
            <a:ext cx="3633900" cy="3429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50"/>
          <p:cNvGrpSpPr/>
          <p:nvPr/>
        </p:nvGrpSpPr>
        <p:grpSpPr>
          <a:xfrm>
            <a:off x="716029" y="830300"/>
            <a:ext cx="3911400" cy="3258365"/>
            <a:chOff x="716029" y="830300"/>
            <a:chExt cx="3911400" cy="3258365"/>
          </a:xfrm>
        </p:grpSpPr>
        <p:grpSp>
          <p:nvGrpSpPr>
            <p:cNvPr id="298" name="Google Shape;298;p50"/>
            <p:cNvGrpSpPr/>
            <p:nvPr/>
          </p:nvGrpSpPr>
          <p:grpSpPr>
            <a:xfrm>
              <a:off x="2158013" y="830300"/>
              <a:ext cx="595325" cy="676500"/>
              <a:chOff x="2158013" y="830300"/>
              <a:chExt cx="595325" cy="676500"/>
            </a:xfrm>
          </p:grpSpPr>
          <p:grpSp>
            <p:nvGrpSpPr>
              <p:cNvPr id="299" name="Google Shape;299;p50"/>
              <p:cNvGrpSpPr/>
              <p:nvPr/>
            </p:nvGrpSpPr>
            <p:grpSpPr>
              <a:xfrm>
                <a:off x="2158013" y="949700"/>
                <a:ext cx="595325" cy="557100"/>
                <a:chOff x="2314575" y="2133725"/>
                <a:chExt cx="595325" cy="557100"/>
              </a:xfrm>
            </p:grpSpPr>
            <p:cxnSp>
              <p:nvCxnSpPr>
                <p:cNvPr id="300" name="Google Shape;300;p50"/>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01" name="Google Shape;301;p50"/>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02" name="Google Shape;302;p50"/>
              <p:cNvSpPr/>
              <p:nvPr/>
            </p:nvSpPr>
            <p:spPr>
              <a:xfrm>
                <a:off x="2247800" y="830300"/>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50"/>
            <p:cNvSpPr/>
            <p:nvPr/>
          </p:nvSpPr>
          <p:spPr>
            <a:xfrm rot="-268686">
              <a:off x="812052" y="1343587"/>
              <a:ext cx="3719354" cy="2603856"/>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50"/>
          <p:cNvSpPr txBox="1">
            <a:spLocks noGrp="1"/>
          </p:cNvSpPr>
          <p:nvPr>
            <p:ph type="title"/>
          </p:nvPr>
        </p:nvSpPr>
        <p:spPr>
          <a:xfrm rot="-268314">
            <a:off x="1121330" y="1698617"/>
            <a:ext cx="3224316" cy="1884366"/>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600" dirty="0"/>
              <a:t>MỐI QUAN HỆ GIỮA </a:t>
            </a:r>
            <a:br>
              <a:rPr lang="en" sz="3600" dirty="0"/>
            </a:br>
            <a:r>
              <a:rPr lang="en" sz="3600" dirty="0"/>
              <a:t>DÂN CHỦ VÀ KỈ LUẬT</a:t>
            </a:r>
            <a:endParaRPr sz="3600" dirty="0"/>
          </a:p>
        </p:txBody>
      </p:sp>
      <p:sp>
        <p:nvSpPr>
          <p:cNvPr id="305" name="Google Shape;305;p50"/>
          <p:cNvSpPr txBox="1">
            <a:spLocks noGrp="1"/>
          </p:cNvSpPr>
          <p:nvPr>
            <p:ph type="subTitle" idx="1"/>
          </p:nvPr>
        </p:nvSpPr>
        <p:spPr>
          <a:xfrm>
            <a:off x="4723851" y="1103150"/>
            <a:ext cx="3110932" cy="2883300"/>
          </a:xfrm>
          <a:prstGeom prst="rect">
            <a:avLst/>
          </a:prstGeom>
        </p:spPr>
        <p:txBody>
          <a:bodyPr spcFirstLastPara="1" wrap="square" lIns="0" tIns="0" rIns="0" bIns="0" anchor="t" anchorCtr="0">
            <a:noAutofit/>
          </a:bodyPr>
          <a:lstStyle/>
          <a:p>
            <a:pPr>
              <a:buNone/>
            </a:pPr>
            <a:r>
              <a:rPr lang="vi-VN" sz="2400" dirty="0">
                <a:solidFill>
                  <a:schemeClr val="bg1"/>
                </a:solidFill>
                <a:latin typeface="+mj-lt"/>
                <a:cs typeface="Calibri" panose="020F0502020204030204" pitchFamily="34" charset="0"/>
              </a:rPr>
              <a:t>- </a:t>
            </a:r>
            <a:r>
              <a:rPr lang="en-US" sz="2400" dirty="0" err="1">
                <a:solidFill>
                  <a:schemeClr val="bg1"/>
                </a:solidFill>
                <a:latin typeface="+mj-lt"/>
              </a:rPr>
              <a:t>Dân</a:t>
            </a:r>
            <a:r>
              <a:rPr lang="en-US" sz="2400" dirty="0">
                <a:solidFill>
                  <a:schemeClr val="bg1"/>
                </a:solidFill>
                <a:latin typeface="+mj-lt"/>
              </a:rPr>
              <a:t> </a:t>
            </a:r>
            <a:r>
              <a:rPr lang="en-US" sz="2400" dirty="0" err="1">
                <a:solidFill>
                  <a:schemeClr val="bg1"/>
                </a:solidFill>
                <a:latin typeface="+mj-lt"/>
              </a:rPr>
              <a:t>chủ</a:t>
            </a:r>
            <a:r>
              <a:rPr lang="en-US" sz="2400" dirty="0">
                <a:solidFill>
                  <a:schemeClr val="bg1"/>
                </a:solidFill>
                <a:latin typeface="+mj-lt"/>
              </a:rPr>
              <a:t> </a:t>
            </a:r>
            <a:r>
              <a:rPr lang="en-US" sz="2400" dirty="0" err="1">
                <a:solidFill>
                  <a:schemeClr val="bg1"/>
                </a:solidFill>
                <a:latin typeface="+mj-lt"/>
              </a:rPr>
              <a:t>để</a:t>
            </a:r>
            <a:r>
              <a:rPr lang="en-US" sz="2400" dirty="0">
                <a:solidFill>
                  <a:schemeClr val="bg1"/>
                </a:solidFill>
                <a:latin typeface="+mj-lt"/>
              </a:rPr>
              <a:t> </a:t>
            </a:r>
            <a:r>
              <a:rPr lang="en-US" sz="2400" dirty="0" err="1">
                <a:solidFill>
                  <a:schemeClr val="bg1"/>
                </a:solidFill>
                <a:latin typeface="+mj-lt"/>
              </a:rPr>
              <a:t>mỗi</a:t>
            </a:r>
            <a:r>
              <a:rPr lang="en-US" sz="2400" dirty="0">
                <a:solidFill>
                  <a:schemeClr val="bg1"/>
                </a:solidFill>
                <a:latin typeface="+mj-lt"/>
              </a:rPr>
              <a:t> </a:t>
            </a:r>
            <a:r>
              <a:rPr lang="en-US" sz="2400" dirty="0" err="1">
                <a:solidFill>
                  <a:schemeClr val="bg1"/>
                </a:solidFill>
                <a:latin typeface="+mj-lt"/>
              </a:rPr>
              <a:t>người</a:t>
            </a:r>
            <a:r>
              <a:rPr lang="en-US" sz="2400" dirty="0">
                <a:solidFill>
                  <a:schemeClr val="bg1"/>
                </a:solidFill>
                <a:latin typeface="+mj-lt"/>
              </a:rPr>
              <a:t> </a:t>
            </a:r>
            <a:r>
              <a:rPr lang="en-US" sz="2400" dirty="0" err="1">
                <a:solidFill>
                  <a:schemeClr val="bg1"/>
                </a:solidFill>
                <a:latin typeface="+mj-lt"/>
              </a:rPr>
              <a:t>thể</a:t>
            </a:r>
            <a:r>
              <a:rPr lang="en-US" sz="2400" dirty="0">
                <a:solidFill>
                  <a:schemeClr val="bg1"/>
                </a:solidFill>
                <a:latin typeface="+mj-lt"/>
              </a:rPr>
              <a:t> </a:t>
            </a:r>
            <a:r>
              <a:rPr lang="en-US" sz="2400" dirty="0" err="1">
                <a:solidFill>
                  <a:schemeClr val="bg1"/>
                </a:solidFill>
                <a:latin typeface="+mj-lt"/>
              </a:rPr>
              <a:t>hiện</a:t>
            </a:r>
            <a:r>
              <a:rPr lang="en-US" sz="2400" dirty="0">
                <a:solidFill>
                  <a:schemeClr val="bg1"/>
                </a:solidFill>
                <a:latin typeface="+mj-lt"/>
              </a:rPr>
              <a:t> </a:t>
            </a:r>
            <a:r>
              <a:rPr lang="en-US" sz="2400" dirty="0" err="1">
                <a:solidFill>
                  <a:schemeClr val="bg1"/>
                </a:solidFill>
                <a:latin typeface="+mj-lt"/>
              </a:rPr>
              <a:t>và</a:t>
            </a:r>
            <a:r>
              <a:rPr lang="en-US" sz="2400" dirty="0">
                <a:solidFill>
                  <a:schemeClr val="bg1"/>
                </a:solidFill>
                <a:latin typeface="+mj-lt"/>
              </a:rPr>
              <a:t> </a:t>
            </a:r>
            <a:r>
              <a:rPr lang="en-US" sz="2400" dirty="0" err="1">
                <a:solidFill>
                  <a:schemeClr val="bg1"/>
                </a:solidFill>
                <a:latin typeface="+mj-lt"/>
              </a:rPr>
              <a:t>phát</a:t>
            </a:r>
            <a:r>
              <a:rPr lang="en-US" sz="2400" dirty="0">
                <a:solidFill>
                  <a:schemeClr val="bg1"/>
                </a:solidFill>
                <a:latin typeface="+mj-lt"/>
              </a:rPr>
              <a:t> </a:t>
            </a:r>
            <a:r>
              <a:rPr lang="en-US" sz="2400" dirty="0" err="1">
                <a:solidFill>
                  <a:schemeClr val="bg1"/>
                </a:solidFill>
                <a:latin typeface="+mj-lt"/>
              </a:rPr>
              <a:t>huy</a:t>
            </a:r>
            <a:r>
              <a:rPr lang="en-US" sz="2400" dirty="0">
                <a:solidFill>
                  <a:schemeClr val="bg1"/>
                </a:solidFill>
                <a:latin typeface="+mj-lt"/>
              </a:rPr>
              <a:t> </a:t>
            </a:r>
            <a:r>
              <a:rPr lang="en-US" sz="2400" dirty="0" err="1">
                <a:solidFill>
                  <a:schemeClr val="bg1"/>
                </a:solidFill>
                <a:latin typeface="+mj-lt"/>
              </a:rPr>
              <a:t>sự</a:t>
            </a:r>
            <a:r>
              <a:rPr lang="en-US" sz="2400" dirty="0">
                <a:solidFill>
                  <a:schemeClr val="bg1"/>
                </a:solidFill>
                <a:latin typeface="+mj-lt"/>
              </a:rPr>
              <a:t> </a:t>
            </a:r>
            <a:r>
              <a:rPr lang="en-US" sz="2400" dirty="0" err="1">
                <a:solidFill>
                  <a:schemeClr val="bg1"/>
                </a:solidFill>
                <a:latin typeface="+mj-lt"/>
              </a:rPr>
              <a:t>đóng</a:t>
            </a:r>
            <a:r>
              <a:rPr lang="en-US" sz="2400" dirty="0">
                <a:solidFill>
                  <a:schemeClr val="bg1"/>
                </a:solidFill>
                <a:latin typeface="+mj-lt"/>
              </a:rPr>
              <a:t> </a:t>
            </a:r>
            <a:r>
              <a:rPr lang="en-US" sz="2400" dirty="0" err="1">
                <a:solidFill>
                  <a:schemeClr val="bg1"/>
                </a:solidFill>
                <a:latin typeface="+mj-lt"/>
              </a:rPr>
              <a:t>góp</a:t>
            </a:r>
            <a:r>
              <a:rPr lang="en-US" sz="2400" dirty="0">
                <a:solidFill>
                  <a:schemeClr val="bg1"/>
                </a:solidFill>
                <a:latin typeface="+mj-lt"/>
              </a:rPr>
              <a:t> </a:t>
            </a:r>
            <a:r>
              <a:rPr lang="en-US" sz="2400" dirty="0" err="1">
                <a:solidFill>
                  <a:schemeClr val="bg1"/>
                </a:solidFill>
                <a:latin typeface="+mj-lt"/>
              </a:rPr>
              <a:t>của</a:t>
            </a:r>
            <a:r>
              <a:rPr lang="en-US" sz="2400" dirty="0">
                <a:solidFill>
                  <a:schemeClr val="bg1"/>
                </a:solidFill>
                <a:latin typeface="+mj-lt"/>
              </a:rPr>
              <a:t> </a:t>
            </a:r>
            <a:r>
              <a:rPr lang="en-US" sz="2400" dirty="0" err="1">
                <a:solidFill>
                  <a:schemeClr val="bg1"/>
                </a:solidFill>
                <a:latin typeface="+mj-lt"/>
              </a:rPr>
              <a:t>mình</a:t>
            </a:r>
            <a:r>
              <a:rPr lang="en-US" sz="2400" dirty="0">
                <a:solidFill>
                  <a:schemeClr val="bg1"/>
                </a:solidFill>
                <a:latin typeface="+mj-lt"/>
              </a:rPr>
              <a:t> </a:t>
            </a:r>
            <a:r>
              <a:rPr lang="en-US" sz="2400" dirty="0" err="1">
                <a:solidFill>
                  <a:schemeClr val="bg1"/>
                </a:solidFill>
                <a:latin typeface="+mj-lt"/>
              </a:rPr>
              <a:t>vào</a:t>
            </a:r>
            <a:r>
              <a:rPr lang="en-US" sz="2400" dirty="0">
                <a:solidFill>
                  <a:schemeClr val="bg1"/>
                </a:solidFill>
                <a:latin typeface="+mj-lt"/>
              </a:rPr>
              <a:t> </a:t>
            </a:r>
            <a:r>
              <a:rPr lang="en-US" sz="2400" dirty="0" err="1">
                <a:solidFill>
                  <a:schemeClr val="bg1"/>
                </a:solidFill>
                <a:latin typeface="+mj-lt"/>
              </a:rPr>
              <a:t>công</a:t>
            </a:r>
            <a:r>
              <a:rPr lang="en-US" sz="2400" dirty="0">
                <a:solidFill>
                  <a:schemeClr val="bg1"/>
                </a:solidFill>
                <a:latin typeface="+mj-lt"/>
              </a:rPr>
              <a:t> </a:t>
            </a:r>
            <a:r>
              <a:rPr lang="en-US" sz="2400" dirty="0" err="1">
                <a:solidFill>
                  <a:schemeClr val="bg1"/>
                </a:solidFill>
                <a:latin typeface="+mj-lt"/>
              </a:rPr>
              <a:t>việc</a:t>
            </a:r>
            <a:r>
              <a:rPr lang="en-US" sz="2400" dirty="0">
                <a:solidFill>
                  <a:schemeClr val="bg1"/>
                </a:solidFill>
                <a:latin typeface="+mj-lt"/>
              </a:rPr>
              <a:t> </a:t>
            </a:r>
            <a:r>
              <a:rPr lang="en-US" sz="2400" dirty="0" err="1" smtClean="0">
                <a:solidFill>
                  <a:schemeClr val="bg1"/>
                </a:solidFill>
                <a:latin typeface="+mj-lt"/>
              </a:rPr>
              <a:t>chung</a:t>
            </a:r>
            <a:r>
              <a:rPr lang="en-US" sz="2400" dirty="0" smtClean="0">
                <a:solidFill>
                  <a:schemeClr val="bg1"/>
                </a:solidFill>
                <a:latin typeface="+mj-lt"/>
              </a:rPr>
              <a:t>.</a:t>
            </a:r>
            <a:endParaRPr lang="en-US" sz="2400" dirty="0">
              <a:solidFill>
                <a:schemeClr val="bg1"/>
              </a:solidFill>
              <a:latin typeface="+mj-lt"/>
            </a:endParaRPr>
          </a:p>
          <a:p>
            <a:pPr>
              <a:buNone/>
            </a:pPr>
            <a:r>
              <a:rPr lang="en-US" sz="2400" dirty="0">
                <a:solidFill>
                  <a:schemeClr val="bg1"/>
                </a:solidFill>
                <a:latin typeface="+mj-lt"/>
              </a:rPr>
              <a:t>- </a:t>
            </a:r>
            <a:r>
              <a:rPr lang="en-US" sz="2400" dirty="0" err="1">
                <a:solidFill>
                  <a:schemeClr val="bg1"/>
                </a:solidFill>
                <a:latin typeface="+mj-lt"/>
              </a:rPr>
              <a:t>Kỉ</a:t>
            </a:r>
            <a:r>
              <a:rPr lang="en-US" sz="2400" dirty="0">
                <a:solidFill>
                  <a:schemeClr val="bg1"/>
                </a:solidFill>
                <a:latin typeface="+mj-lt"/>
              </a:rPr>
              <a:t> </a:t>
            </a:r>
            <a:r>
              <a:rPr lang="en-US" sz="2400" dirty="0" err="1">
                <a:solidFill>
                  <a:schemeClr val="bg1"/>
                </a:solidFill>
                <a:latin typeface="+mj-lt"/>
              </a:rPr>
              <a:t>luật</a:t>
            </a:r>
            <a:r>
              <a:rPr lang="en-US" sz="2400" dirty="0">
                <a:solidFill>
                  <a:schemeClr val="bg1"/>
                </a:solidFill>
                <a:latin typeface="+mj-lt"/>
              </a:rPr>
              <a:t> </a:t>
            </a:r>
            <a:r>
              <a:rPr lang="en-US" sz="2400" dirty="0" err="1">
                <a:solidFill>
                  <a:schemeClr val="bg1"/>
                </a:solidFill>
                <a:latin typeface="+mj-lt"/>
              </a:rPr>
              <a:t>là</a:t>
            </a:r>
            <a:r>
              <a:rPr lang="en-US" sz="2400" dirty="0">
                <a:solidFill>
                  <a:schemeClr val="bg1"/>
                </a:solidFill>
                <a:latin typeface="+mj-lt"/>
              </a:rPr>
              <a:t> </a:t>
            </a:r>
            <a:r>
              <a:rPr lang="en-US" sz="2400" dirty="0" err="1">
                <a:solidFill>
                  <a:schemeClr val="bg1"/>
                </a:solidFill>
                <a:latin typeface="+mj-lt"/>
              </a:rPr>
              <a:t>điều</a:t>
            </a:r>
            <a:r>
              <a:rPr lang="en-US" sz="2400" dirty="0">
                <a:solidFill>
                  <a:schemeClr val="bg1"/>
                </a:solidFill>
                <a:latin typeface="+mj-lt"/>
              </a:rPr>
              <a:t> </a:t>
            </a:r>
            <a:r>
              <a:rPr lang="en-US" sz="2400" dirty="0" err="1">
                <a:solidFill>
                  <a:schemeClr val="bg1"/>
                </a:solidFill>
                <a:latin typeface="+mj-lt"/>
              </a:rPr>
              <a:t>kiện</a:t>
            </a:r>
            <a:r>
              <a:rPr lang="en-US" sz="2400" dirty="0">
                <a:solidFill>
                  <a:schemeClr val="bg1"/>
                </a:solidFill>
                <a:latin typeface="+mj-lt"/>
              </a:rPr>
              <a:t> </a:t>
            </a:r>
            <a:r>
              <a:rPr lang="en-US" sz="2400" dirty="0" err="1">
                <a:solidFill>
                  <a:schemeClr val="bg1"/>
                </a:solidFill>
                <a:latin typeface="+mj-lt"/>
              </a:rPr>
              <a:t>đảm</a:t>
            </a:r>
            <a:r>
              <a:rPr lang="en-US" sz="2400" dirty="0">
                <a:solidFill>
                  <a:schemeClr val="bg1"/>
                </a:solidFill>
                <a:latin typeface="+mj-lt"/>
              </a:rPr>
              <a:t> </a:t>
            </a:r>
            <a:r>
              <a:rPr lang="en-US" sz="2400" dirty="0" err="1">
                <a:solidFill>
                  <a:schemeClr val="bg1"/>
                </a:solidFill>
                <a:latin typeface="+mj-lt"/>
              </a:rPr>
              <a:t>bảo</a:t>
            </a:r>
            <a:r>
              <a:rPr lang="en-US" sz="2400" dirty="0">
                <a:solidFill>
                  <a:schemeClr val="bg1"/>
                </a:solidFill>
                <a:latin typeface="+mj-lt"/>
              </a:rPr>
              <a:t> </a:t>
            </a:r>
            <a:r>
              <a:rPr lang="en-US" sz="2400" dirty="0" err="1">
                <a:solidFill>
                  <a:schemeClr val="bg1"/>
                </a:solidFill>
                <a:latin typeface="+mj-lt"/>
              </a:rPr>
              <a:t>cho</a:t>
            </a:r>
            <a:r>
              <a:rPr lang="en-US" sz="2400" dirty="0">
                <a:solidFill>
                  <a:schemeClr val="bg1"/>
                </a:solidFill>
                <a:latin typeface="+mj-lt"/>
              </a:rPr>
              <a:t> </a:t>
            </a:r>
            <a:r>
              <a:rPr lang="en-US" sz="2400" dirty="0" err="1">
                <a:solidFill>
                  <a:schemeClr val="bg1"/>
                </a:solidFill>
                <a:latin typeface="+mj-lt"/>
              </a:rPr>
              <a:t>dân</a:t>
            </a:r>
            <a:r>
              <a:rPr lang="en-US" sz="2400" dirty="0">
                <a:solidFill>
                  <a:schemeClr val="bg1"/>
                </a:solidFill>
                <a:latin typeface="+mj-lt"/>
              </a:rPr>
              <a:t> </a:t>
            </a:r>
            <a:r>
              <a:rPr lang="en-US" sz="2400" dirty="0" err="1">
                <a:solidFill>
                  <a:schemeClr val="bg1"/>
                </a:solidFill>
                <a:latin typeface="+mj-lt"/>
              </a:rPr>
              <a:t>chủ</a:t>
            </a:r>
            <a:r>
              <a:rPr lang="en-US" sz="2400" dirty="0">
                <a:solidFill>
                  <a:schemeClr val="bg1"/>
                </a:solidFill>
                <a:latin typeface="+mj-lt"/>
              </a:rPr>
              <a:t> </a:t>
            </a:r>
            <a:r>
              <a:rPr lang="en-US" sz="2400" dirty="0" err="1">
                <a:solidFill>
                  <a:schemeClr val="bg1"/>
                </a:solidFill>
                <a:latin typeface="+mj-lt"/>
              </a:rPr>
              <a:t>thực</a:t>
            </a:r>
            <a:r>
              <a:rPr lang="en-US" sz="2400" dirty="0">
                <a:solidFill>
                  <a:schemeClr val="bg1"/>
                </a:solidFill>
                <a:latin typeface="+mj-lt"/>
              </a:rPr>
              <a:t> </a:t>
            </a:r>
            <a:r>
              <a:rPr lang="en-US" sz="2400" dirty="0" err="1">
                <a:solidFill>
                  <a:schemeClr val="bg1"/>
                </a:solidFill>
                <a:latin typeface="+mj-lt"/>
              </a:rPr>
              <a:t>hiện</a:t>
            </a:r>
            <a:r>
              <a:rPr lang="en-US" sz="2400" dirty="0">
                <a:solidFill>
                  <a:schemeClr val="bg1"/>
                </a:solidFill>
                <a:latin typeface="+mj-lt"/>
              </a:rPr>
              <a:t> </a:t>
            </a:r>
            <a:r>
              <a:rPr lang="en-US" sz="2400" dirty="0" err="1">
                <a:solidFill>
                  <a:schemeClr val="bg1"/>
                </a:solidFill>
                <a:latin typeface="+mj-lt"/>
              </a:rPr>
              <a:t>có</a:t>
            </a:r>
            <a:r>
              <a:rPr lang="en-US" sz="2400" dirty="0">
                <a:solidFill>
                  <a:schemeClr val="bg1"/>
                </a:solidFill>
                <a:latin typeface="+mj-lt"/>
              </a:rPr>
              <a:t> </a:t>
            </a:r>
            <a:r>
              <a:rPr lang="en-US" sz="2400" dirty="0" err="1">
                <a:solidFill>
                  <a:schemeClr val="bg1"/>
                </a:solidFill>
                <a:latin typeface="+mj-lt"/>
              </a:rPr>
              <a:t>hiệu</a:t>
            </a:r>
            <a:r>
              <a:rPr lang="en-US" sz="2400" dirty="0">
                <a:solidFill>
                  <a:schemeClr val="bg1"/>
                </a:solidFill>
                <a:latin typeface="+mj-lt"/>
              </a:rPr>
              <a:t> </a:t>
            </a:r>
            <a:r>
              <a:rPr lang="en-US" sz="2400" dirty="0" err="1" smtClean="0">
                <a:solidFill>
                  <a:schemeClr val="bg1"/>
                </a:solidFill>
                <a:latin typeface="+mj-lt"/>
              </a:rPr>
              <a:t>quả</a:t>
            </a:r>
            <a:r>
              <a:rPr lang="en-US" sz="2400" dirty="0" smtClean="0">
                <a:solidFill>
                  <a:schemeClr val="bg1"/>
                </a:solidFill>
                <a:latin typeface="+mj-lt"/>
              </a:rPr>
              <a:t>.</a:t>
            </a:r>
            <a:endParaRPr lang="en-US" sz="2400" dirty="0">
              <a:solidFill>
                <a:schemeClr val="bg1"/>
              </a:solidFill>
              <a:latin typeface="+mj-lt"/>
            </a:endParaRPr>
          </a:p>
        </p:txBody>
      </p:sp>
      <p:pic>
        <p:nvPicPr>
          <p:cNvPr id="12" name="Picture 11" descr="Hình ảnh có liên qu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4957" y="530625"/>
            <a:ext cx="1002209" cy="1002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220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pSp>
        <p:nvGrpSpPr>
          <p:cNvPr id="397" name="Google Shape;397;p56"/>
          <p:cNvGrpSpPr/>
          <p:nvPr/>
        </p:nvGrpSpPr>
        <p:grpSpPr>
          <a:xfrm>
            <a:off x="787582" y="834769"/>
            <a:ext cx="7784408" cy="3452700"/>
            <a:chOff x="787582" y="834769"/>
            <a:chExt cx="7784408" cy="3452700"/>
          </a:xfrm>
        </p:grpSpPr>
        <p:sp>
          <p:nvSpPr>
            <p:cNvPr id="398" name="Google Shape;398;p56"/>
            <p:cNvSpPr/>
            <p:nvPr/>
          </p:nvSpPr>
          <p:spPr>
            <a:xfrm rot="-133015">
              <a:off x="890337" y="975482"/>
              <a:ext cx="7336591" cy="317127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6"/>
            <p:cNvSpPr/>
            <p:nvPr/>
          </p:nvSpPr>
          <p:spPr>
            <a:xfrm rot="5278463">
              <a:off x="7610247" y="2672039"/>
              <a:ext cx="767129" cy="1129946"/>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6"/>
            <p:cNvSpPr/>
            <p:nvPr/>
          </p:nvSpPr>
          <p:spPr>
            <a:xfrm rot="-2981606" flipH="1">
              <a:off x="1045024" y="985335"/>
              <a:ext cx="668484" cy="984653"/>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56"/>
          <p:cNvSpPr txBox="1">
            <a:spLocks noGrp="1"/>
          </p:cNvSpPr>
          <p:nvPr>
            <p:ph type="title"/>
          </p:nvPr>
        </p:nvSpPr>
        <p:spPr>
          <a:xfrm>
            <a:off x="713225" y="450150"/>
            <a:ext cx="7717500" cy="4090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t>VÌ SAO PHẢI THỰC HIỆN TỐT </a:t>
            </a:r>
            <a:br>
              <a:rPr lang="en" sz="3200" dirty="0"/>
            </a:br>
            <a:r>
              <a:rPr lang="en" sz="3200" dirty="0"/>
              <a:t>DÂN CHỦ VÀ KỈ </a:t>
            </a:r>
            <a:r>
              <a:rPr lang="en" sz="3200" dirty="0" smtClean="0"/>
              <a:t>LUẬT?</a:t>
            </a:r>
            <a:endParaRPr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grpSp>
        <p:nvGrpSpPr>
          <p:cNvPr id="573" name="Google Shape;573;p63"/>
          <p:cNvGrpSpPr/>
          <p:nvPr/>
        </p:nvGrpSpPr>
        <p:grpSpPr>
          <a:xfrm>
            <a:off x="4772975" y="1714838"/>
            <a:ext cx="1650300" cy="2949182"/>
            <a:chOff x="4772975" y="1714838"/>
            <a:chExt cx="1650300" cy="2949182"/>
          </a:xfrm>
        </p:grpSpPr>
        <p:sp>
          <p:nvSpPr>
            <p:cNvPr id="574" name="Google Shape;574;p63"/>
            <p:cNvSpPr/>
            <p:nvPr/>
          </p:nvSpPr>
          <p:spPr>
            <a:xfrm>
              <a:off x="4772975" y="2065751"/>
              <a:ext cx="1650300" cy="2598269"/>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5" name="Google Shape;575;p63"/>
            <p:cNvGrpSpPr/>
            <p:nvPr/>
          </p:nvGrpSpPr>
          <p:grpSpPr>
            <a:xfrm>
              <a:off x="5955578" y="1714838"/>
              <a:ext cx="331509" cy="506763"/>
              <a:chOff x="7052678" y="3327363"/>
              <a:chExt cx="331509" cy="506763"/>
            </a:xfrm>
          </p:grpSpPr>
          <p:sp>
            <p:nvSpPr>
              <p:cNvPr id="576" name="Google Shape;576;p63"/>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63"/>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8" name="Google Shape;578;p63"/>
          <p:cNvGrpSpPr/>
          <p:nvPr/>
        </p:nvGrpSpPr>
        <p:grpSpPr>
          <a:xfrm>
            <a:off x="713225" y="1714838"/>
            <a:ext cx="1650300" cy="2960668"/>
            <a:chOff x="713225" y="1714838"/>
            <a:chExt cx="1650300" cy="2960668"/>
          </a:xfrm>
        </p:grpSpPr>
        <p:sp>
          <p:nvSpPr>
            <p:cNvPr id="579" name="Google Shape;579;p63"/>
            <p:cNvSpPr/>
            <p:nvPr/>
          </p:nvSpPr>
          <p:spPr>
            <a:xfrm>
              <a:off x="713225" y="2077236"/>
              <a:ext cx="1650300" cy="259827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0" name="Google Shape;580;p63"/>
            <p:cNvGrpSpPr/>
            <p:nvPr/>
          </p:nvGrpSpPr>
          <p:grpSpPr>
            <a:xfrm>
              <a:off x="1863678" y="1714838"/>
              <a:ext cx="331509" cy="506763"/>
              <a:chOff x="4003753" y="3620963"/>
              <a:chExt cx="331509" cy="506763"/>
            </a:xfrm>
          </p:grpSpPr>
          <p:sp>
            <p:nvSpPr>
              <p:cNvPr id="581" name="Google Shape;581;p63"/>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63"/>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83" name="Google Shape;583;p63"/>
          <p:cNvSpPr/>
          <p:nvPr/>
        </p:nvSpPr>
        <p:spPr>
          <a:xfrm>
            <a:off x="6780425" y="2088719"/>
            <a:ext cx="1650300" cy="2598271"/>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63"/>
          <p:cNvSpPr/>
          <p:nvPr/>
        </p:nvSpPr>
        <p:spPr>
          <a:xfrm>
            <a:off x="2735625" y="2100203"/>
            <a:ext cx="1650300" cy="2598271"/>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63"/>
          <p:cNvSpPr txBox="1">
            <a:spLocks noGrp="1"/>
          </p:cNvSpPr>
          <p:nvPr>
            <p:ph type="title"/>
          </p:nvPr>
        </p:nvSpPr>
        <p:spPr>
          <a:xfrm>
            <a:off x="696686" y="445025"/>
            <a:ext cx="8044543"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dirty="0" smtClean="0"/>
              <a:t>3) Ý</a:t>
            </a:r>
            <a:r>
              <a:rPr lang="en" dirty="0" smtClean="0"/>
              <a:t> NGHĨA CỦA DÂN CHỦ VÀ KỈ LUẬT</a:t>
            </a:r>
            <a:endParaRPr dirty="0"/>
          </a:p>
        </p:txBody>
      </p:sp>
      <p:sp>
        <p:nvSpPr>
          <p:cNvPr id="587" name="Google Shape;587;p63"/>
          <p:cNvSpPr txBox="1">
            <a:spLocks noGrp="1"/>
          </p:cNvSpPr>
          <p:nvPr>
            <p:ph type="subTitle" idx="2"/>
          </p:nvPr>
        </p:nvSpPr>
        <p:spPr>
          <a:xfrm rot="-1287">
            <a:off x="729601" y="3329897"/>
            <a:ext cx="1602600" cy="425100"/>
          </a:xfrm>
          <a:prstGeom prst="rect">
            <a:avLst/>
          </a:prstGeom>
        </p:spPr>
        <p:txBody>
          <a:bodyPr spcFirstLastPara="1" wrap="square" lIns="0" tIns="0" rIns="0" bIns="0" anchor="ctr" anchorCtr="0">
            <a:noAutofit/>
          </a:bodyPr>
          <a:lstStyle/>
          <a:p>
            <a:r>
              <a:rPr lang="vi-VN" sz="2000" dirty="0">
                <a:solidFill>
                  <a:schemeClr val="accent4">
                    <a:lumMod val="10000"/>
                  </a:schemeClr>
                </a:solidFill>
                <a:latin typeface="Calibri" panose="020F0502020204030204" pitchFamily="34" charset="0"/>
                <a:cs typeface="Calibri" panose="020F0502020204030204" pitchFamily="34" charset="0"/>
              </a:rPr>
              <a:t>Tạo ra sự thống </a:t>
            </a:r>
            <a:r>
              <a:rPr lang="vi-VN" sz="2000" dirty="0" smtClean="0">
                <a:solidFill>
                  <a:schemeClr val="accent4">
                    <a:lumMod val="10000"/>
                  </a:schemeClr>
                </a:solidFill>
                <a:latin typeface="Calibri" panose="020F0502020204030204" pitchFamily="34" charset="0"/>
                <a:cs typeface="Calibri" panose="020F0502020204030204" pitchFamily="34" charset="0"/>
              </a:rPr>
              <a:t>nhất</a:t>
            </a:r>
            <a:r>
              <a:rPr lang="en-US" sz="2000" dirty="0" smtClean="0">
                <a:solidFill>
                  <a:schemeClr val="accent4">
                    <a:lumMod val="10000"/>
                  </a:schemeClr>
                </a:solidFill>
                <a:latin typeface="Calibri" panose="020F0502020204030204" pitchFamily="34" charset="0"/>
                <a:cs typeface="Calibri" panose="020F0502020204030204" pitchFamily="34" charset="0"/>
              </a:rPr>
              <a:t> </a:t>
            </a:r>
            <a:r>
              <a:rPr lang="en-US" sz="2000" dirty="0" err="1" smtClean="0">
                <a:solidFill>
                  <a:schemeClr val="accent4">
                    <a:lumMod val="10000"/>
                  </a:schemeClr>
                </a:solidFill>
                <a:latin typeface="Calibri" panose="020F0502020204030204" pitchFamily="34" charset="0"/>
                <a:cs typeface="Calibri" panose="020F0502020204030204" pitchFamily="34" charset="0"/>
              </a:rPr>
              <a:t>cao</a:t>
            </a:r>
            <a:r>
              <a:rPr lang="vi-VN" sz="2000" dirty="0" smtClean="0">
                <a:solidFill>
                  <a:schemeClr val="accent4">
                    <a:lumMod val="10000"/>
                  </a:schemeClr>
                </a:solidFill>
                <a:latin typeface="Calibri" panose="020F0502020204030204" pitchFamily="34" charset="0"/>
                <a:cs typeface="Calibri" panose="020F0502020204030204" pitchFamily="34" charset="0"/>
              </a:rPr>
              <a:t> về</a:t>
            </a:r>
            <a:r>
              <a:rPr lang="en-US" sz="2000" dirty="0" smtClean="0">
                <a:solidFill>
                  <a:schemeClr val="accent4">
                    <a:lumMod val="10000"/>
                  </a:schemeClr>
                </a:solidFill>
                <a:latin typeface="Calibri" panose="020F0502020204030204" pitchFamily="34" charset="0"/>
                <a:cs typeface="Calibri" panose="020F0502020204030204" pitchFamily="34" charset="0"/>
              </a:rPr>
              <a:t> </a:t>
            </a:r>
            <a:r>
              <a:rPr lang="en-US" sz="2000" dirty="0" err="1" smtClean="0">
                <a:solidFill>
                  <a:schemeClr val="accent4">
                    <a:lumMod val="10000"/>
                  </a:schemeClr>
                </a:solidFill>
                <a:latin typeface="Calibri" panose="020F0502020204030204" pitchFamily="34" charset="0"/>
                <a:cs typeface="Calibri" panose="020F0502020204030204" pitchFamily="34" charset="0"/>
              </a:rPr>
              <a:t>nhận</a:t>
            </a:r>
            <a:r>
              <a:rPr lang="en-US" sz="2000" dirty="0" smtClean="0">
                <a:solidFill>
                  <a:schemeClr val="accent4">
                    <a:lumMod val="10000"/>
                  </a:schemeClr>
                </a:solidFill>
                <a:latin typeface="Calibri" panose="020F0502020204030204" pitchFamily="34" charset="0"/>
                <a:cs typeface="Calibri" panose="020F0502020204030204" pitchFamily="34" charset="0"/>
              </a:rPr>
              <a:t> </a:t>
            </a:r>
            <a:r>
              <a:rPr lang="en-US" sz="2000" dirty="0" err="1" smtClean="0">
                <a:solidFill>
                  <a:schemeClr val="accent4">
                    <a:lumMod val="10000"/>
                  </a:schemeClr>
                </a:solidFill>
                <a:latin typeface="Calibri" panose="020F0502020204030204" pitchFamily="34" charset="0"/>
                <a:cs typeface="Calibri" panose="020F0502020204030204" pitchFamily="34" charset="0"/>
              </a:rPr>
              <a:t>thức</a:t>
            </a:r>
            <a:r>
              <a:rPr lang="en-US" sz="2000" dirty="0" smtClean="0">
                <a:solidFill>
                  <a:schemeClr val="accent4">
                    <a:lumMod val="10000"/>
                  </a:schemeClr>
                </a:solidFill>
                <a:latin typeface="Calibri" panose="020F0502020204030204" pitchFamily="34" charset="0"/>
                <a:cs typeface="Calibri" panose="020F0502020204030204" pitchFamily="34" charset="0"/>
              </a:rPr>
              <a:t>,</a:t>
            </a:r>
            <a:r>
              <a:rPr lang="vi-VN" sz="2000" dirty="0" smtClean="0">
                <a:solidFill>
                  <a:schemeClr val="accent4">
                    <a:lumMod val="10000"/>
                  </a:schemeClr>
                </a:solidFill>
                <a:latin typeface="Calibri" panose="020F0502020204030204" pitchFamily="34" charset="0"/>
                <a:cs typeface="Calibri" panose="020F0502020204030204" pitchFamily="34" charset="0"/>
              </a:rPr>
              <a:t> </a:t>
            </a:r>
            <a:r>
              <a:rPr lang="vi-VN" sz="2000" dirty="0">
                <a:solidFill>
                  <a:schemeClr val="accent4">
                    <a:lumMod val="10000"/>
                  </a:schemeClr>
                </a:solidFill>
                <a:latin typeface="Calibri" panose="020F0502020204030204" pitchFamily="34" charset="0"/>
                <a:cs typeface="Calibri" panose="020F0502020204030204" pitchFamily="34" charset="0"/>
              </a:rPr>
              <a:t>ý chí và hành động.</a:t>
            </a:r>
          </a:p>
        </p:txBody>
      </p:sp>
      <p:sp>
        <p:nvSpPr>
          <p:cNvPr id="589" name="Google Shape;589;p63"/>
          <p:cNvSpPr txBox="1">
            <a:spLocks noGrp="1"/>
          </p:cNvSpPr>
          <p:nvPr>
            <p:ph type="subTitle" idx="4"/>
          </p:nvPr>
        </p:nvSpPr>
        <p:spPr>
          <a:xfrm rot="-1287">
            <a:off x="2759475" y="3094389"/>
            <a:ext cx="1602600" cy="425100"/>
          </a:xfrm>
          <a:prstGeom prst="rect">
            <a:avLst/>
          </a:prstGeom>
        </p:spPr>
        <p:txBody>
          <a:bodyPr spcFirstLastPara="1" wrap="square" lIns="0" tIns="0" rIns="0" bIns="0" anchor="ctr" anchorCtr="0">
            <a:noAutofit/>
          </a:bodyPr>
          <a:lstStyle/>
          <a:p>
            <a:r>
              <a:rPr lang="vi-VN" sz="2000" dirty="0">
                <a:solidFill>
                  <a:schemeClr val="accent4">
                    <a:lumMod val="10000"/>
                  </a:schemeClr>
                </a:solidFill>
                <a:latin typeface="Calibri" panose="020F0502020204030204" pitchFamily="34" charset="0"/>
                <a:cs typeface="Calibri" panose="020F0502020204030204" pitchFamily="34" charset="0"/>
              </a:rPr>
              <a:t>Tạo cơ hội để mọi người phát triển.</a:t>
            </a:r>
          </a:p>
        </p:txBody>
      </p:sp>
      <p:sp>
        <p:nvSpPr>
          <p:cNvPr id="591" name="Google Shape;591;p63"/>
          <p:cNvSpPr txBox="1">
            <a:spLocks noGrp="1"/>
          </p:cNvSpPr>
          <p:nvPr>
            <p:ph type="subTitle" idx="6"/>
          </p:nvPr>
        </p:nvSpPr>
        <p:spPr>
          <a:xfrm rot="-1287">
            <a:off x="4796825" y="3094389"/>
            <a:ext cx="1602600" cy="425100"/>
          </a:xfrm>
          <a:prstGeom prst="rect">
            <a:avLst/>
          </a:prstGeom>
        </p:spPr>
        <p:txBody>
          <a:bodyPr spcFirstLastPara="1" wrap="square" lIns="0" tIns="0" rIns="0" bIns="0" anchor="ctr" anchorCtr="0">
            <a:noAutofit/>
          </a:bodyPr>
          <a:lstStyle/>
          <a:p>
            <a:r>
              <a:rPr lang="vi-VN" sz="2000" dirty="0">
                <a:solidFill>
                  <a:schemeClr val="accent4">
                    <a:lumMod val="10000"/>
                  </a:schemeClr>
                </a:solidFill>
                <a:latin typeface="Calibri" panose="020F0502020204030204" pitchFamily="34" charset="0"/>
                <a:cs typeface="Calibri" panose="020F0502020204030204" pitchFamily="34" charset="0"/>
              </a:rPr>
              <a:t>Xây dựng mối quan hệ xã hội tốt đẹp.</a:t>
            </a:r>
          </a:p>
        </p:txBody>
      </p:sp>
      <p:sp>
        <p:nvSpPr>
          <p:cNvPr id="593" name="Google Shape;593;p63"/>
          <p:cNvSpPr txBox="1">
            <a:spLocks noGrp="1"/>
          </p:cNvSpPr>
          <p:nvPr>
            <p:ph type="subTitle" idx="8"/>
          </p:nvPr>
        </p:nvSpPr>
        <p:spPr>
          <a:xfrm rot="-1287">
            <a:off x="6804275" y="3403224"/>
            <a:ext cx="1602600" cy="425100"/>
          </a:xfrm>
          <a:prstGeom prst="rect">
            <a:avLst/>
          </a:prstGeom>
        </p:spPr>
        <p:txBody>
          <a:bodyPr spcFirstLastPara="1" wrap="square" lIns="0" tIns="0" rIns="0" bIns="0" anchor="ctr" anchorCtr="0">
            <a:noAutofit/>
          </a:bodyPr>
          <a:lstStyle/>
          <a:p>
            <a:pPr lvl="0"/>
            <a:r>
              <a:rPr lang="vi-VN" sz="2000" dirty="0">
                <a:solidFill>
                  <a:schemeClr val="accent4">
                    <a:lumMod val="10000"/>
                  </a:schemeClr>
                </a:solidFill>
                <a:latin typeface="Calibri" panose="020F0502020204030204" pitchFamily="34" charset="0"/>
                <a:cs typeface="Calibri" panose="020F0502020204030204" pitchFamily="34" charset="0"/>
              </a:rPr>
              <a:t>Nâng cao hiệu quả, chất lượng </a:t>
            </a:r>
            <a:r>
              <a:rPr lang="en-US" sz="2000" dirty="0" err="1" smtClean="0">
                <a:solidFill>
                  <a:schemeClr val="accent4">
                    <a:lumMod val="10000"/>
                  </a:schemeClr>
                </a:solidFill>
                <a:latin typeface="Calibri" panose="020F0502020204030204" pitchFamily="34" charset="0"/>
                <a:cs typeface="Calibri" panose="020F0502020204030204" pitchFamily="34" charset="0"/>
              </a:rPr>
              <a:t>lao</a:t>
            </a:r>
            <a:r>
              <a:rPr lang="en-US" sz="2000" dirty="0" smtClean="0">
                <a:solidFill>
                  <a:schemeClr val="accent4">
                    <a:lumMod val="10000"/>
                  </a:schemeClr>
                </a:solidFill>
                <a:latin typeface="Calibri" panose="020F0502020204030204" pitchFamily="34" charset="0"/>
                <a:cs typeface="Calibri" panose="020F0502020204030204" pitchFamily="34" charset="0"/>
              </a:rPr>
              <a:t> </a:t>
            </a:r>
            <a:r>
              <a:rPr lang="en-US" sz="2000" dirty="0" err="1" smtClean="0">
                <a:solidFill>
                  <a:schemeClr val="accent4">
                    <a:lumMod val="10000"/>
                  </a:schemeClr>
                </a:solidFill>
                <a:latin typeface="Calibri" panose="020F0502020204030204" pitchFamily="34" charset="0"/>
                <a:cs typeface="Calibri" panose="020F0502020204030204" pitchFamily="34" charset="0"/>
              </a:rPr>
              <a:t>động</a:t>
            </a:r>
            <a:r>
              <a:rPr lang="vi-VN" sz="2000" dirty="0" smtClean="0">
                <a:solidFill>
                  <a:schemeClr val="accent4">
                    <a:lumMod val="10000"/>
                  </a:schemeClr>
                </a:solidFill>
                <a:latin typeface="Calibri" panose="020F0502020204030204" pitchFamily="34" charset="0"/>
                <a:cs typeface="Calibri" panose="020F0502020204030204" pitchFamily="34" charset="0"/>
              </a:rPr>
              <a:t> </a:t>
            </a:r>
            <a:r>
              <a:rPr lang="vi-VN" sz="2000" dirty="0">
                <a:solidFill>
                  <a:schemeClr val="accent4">
                    <a:lumMod val="10000"/>
                  </a:schemeClr>
                </a:solidFill>
                <a:latin typeface="Calibri" panose="020F0502020204030204" pitchFamily="34" charset="0"/>
                <a:cs typeface="Calibri" panose="020F0502020204030204" pitchFamily="34" charset="0"/>
              </a:rPr>
              <a:t>và tổ chức tốt các hoạt động </a:t>
            </a:r>
            <a:r>
              <a:rPr lang="en-US" sz="2000" dirty="0" err="1" smtClean="0">
                <a:solidFill>
                  <a:schemeClr val="accent4">
                    <a:lumMod val="10000"/>
                  </a:schemeClr>
                </a:solidFill>
                <a:latin typeface="Calibri" panose="020F0502020204030204" pitchFamily="34" charset="0"/>
                <a:cs typeface="Calibri" panose="020F0502020204030204" pitchFamily="34" charset="0"/>
              </a:rPr>
              <a:t>xa</a:t>
            </a:r>
            <a:r>
              <a:rPr lang="en-US" sz="2000" dirty="0" smtClean="0">
                <a:solidFill>
                  <a:schemeClr val="accent4">
                    <a:lumMod val="10000"/>
                  </a:schemeClr>
                </a:solidFill>
                <a:latin typeface="Calibri" panose="020F0502020204030204" pitchFamily="34" charset="0"/>
                <a:cs typeface="Calibri" panose="020F0502020204030204" pitchFamily="34" charset="0"/>
              </a:rPr>
              <a:t>̃ </a:t>
            </a:r>
            <a:r>
              <a:rPr lang="en-US" sz="2000" dirty="0" err="1" smtClean="0">
                <a:solidFill>
                  <a:schemeClr val="accent4">
                    <a:lumMod val="10000"/>
                  </a:schemeClr>
                </a:solidFill>
                <a:latin typeface="Calibri" panose="020F0502020204030204" pitchFamily="34" charset="0"/>
                <a:cs typeface="Calibri" panose="020F0502020204030204" pitchFamily="34" charset="0"/>
              </a:rPr>
              <a:t>hội</a:t>
            </a:r>
            <a:r>
              <a:rPr lang="vi-VN" sz="2000" dirty="0" smtClean="0">
                <a:solidFill>
                  <a:schemeClr val="accent4">
                    <a:lumMod val="10000"/>
                  </a:schemeClr>
                </a:solidFill>
                <a:latin typeface="Calibri" panose="020F0502020204030204" pitchFamily="34" charset="0"/>
                <a:cs typeface="Calibri" panose="020F0502020204030204" pitchFamily="34" charset="0"/>
              </a:rPr>
              <a:t>.</a:t>
            </a:r>
            <a:endParaRPr sz="2000" dirty="0">
              <a:solidFill>
                <a:schemeClr val="accent4">
                  <a:lumMod val="10000"/>
                </a:schemeClr>
              </a:solidFill>
              <a:latin typeface="Calibri" panose="020F0502020204030204" pitchFamily="34" charset="0"/>
              <a:cs typeface="Calibri" panose="020F0502020204030204" pitchFamily="34" charset="0"/>
            </a:endParaRPr>
          </a:p>
        </p:txBody>
      </p:sp>
      <p:grpSp>
        <p:nvGrpSpPr>
          <p:cNvPr id="594" name="Google Shape;594;p63"/>
          <p:cNvGrpSpPr/>
          <p:nvPr/>
        </p:nvGrpSpPr>
        <p:grpSpPr>
          <a:xfrm>
            <a:off x="7435954" y="2321659"/>
            <a:ext cx="339253" cy="339253"/>
            <a:chOff x="5049725" y="3806450"/>
            <a:chExt cx="481825" cy="481825"/>
          </a:xfrm>
        </p:grpSpPr>
        <p:sp>
          <p:nvSpPr>
            <p:cNvPr id="595" name="Google Shape;595;p63"/>
            <p:cNvSpPr/>
            <p:nvPr/>
          </p:nvSpPr>
          <p:spPr>
            <a:xfrm>
              <a:off x="536115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6" name="Google Shape;596;p63"/>
            <p:cNvSpPr/>
            <p:nvPr/>
          </p:nvSpPr>
          <p:spPr>
            <a:xfrm>
              <a:off x="519177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7" name="Google Shape;597;p63"/>
            <p:cNvSpPr/>
            <p:nvPr/>
          </p:nvSpPr>
          <p:spPr>
            <a:xfrm>
              <a:off x="504972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0" y="8901"/>
                    <a:pt x="6686" y="9073"/>
                    <a:pt x="6246" y="9073"/>
                  </a:cubicBezTo>
                  <a:cubicBezTo>
                    <a:pt x="6028" y="9073"/>
                    <a:pt x="5808" y="9031"/>
                    <a:pt x="5598" y="8944"/>
                  </a:cubicBezTo>
                  <a:cubicBezTo>
                    <a:pt x="4966" y="8682"/>
                    <a:pt x="4553" y="8064"/>
                    <a:pt x="4553" y="7378"/>
                  </a:cubicBezTo>
                  <a:cubicBezTo>
                    <a:pt x="4553"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0"/>
                    <a:pt x="13024" y="9073"/>
                  </a:cubicBezTo>
                  <a:cubicBezTo>
                    <a:pt x="12337" y="9073"/>
                    <a:pt x="11720" y="8658"/>
                    <a:pt x="11458" y="8025"/>
                  </a:cubicBezTo>
                  <a:cubicBezTo>
                    <a:pt x="11196" y="7393"/>
                    <a:pt x="11341" y="6664"/>
                    <a:pt x="11825" y="6179"/>
                  </a:cubicBezTo>
                  <a:cubicBezTo>
                    <a:pt x="12150" y="5855"/>
                    <a:pt x="12583" y="5683"/>
                    <a:pt x="13024" y="5683"/>
                  </a:cubicBezTo>
                  <a:close/>
                  <a:moveTo>
                    <a:pt x="9636" y="10196"/>
                  </a:moveTo>
                  <a:cubicBezTo>
                    <a:pt x="11955" y="10196"/>
                    <a:pt x="13981" y="11765"/>
                    <a:pt x="14557" y="14012"/>
                  </a:cubicBezTo>
                  <a:cubicBezTo>
                    <a:pt x="14635" y="14316"/>
                    <a:pt x="14454" y="14623"/>
                    <a:pt x="14153" y="14701"/>
                  </a:cubicBezTo>
                  <a:cubicBezTo>
                    <a:pt x="14107" y="14713"/>
                    <a:pt x="14060" y="14718"/>
                    <a:pt x="14014" y="14718"/>
                  </a:cubicBezTo>
                  <a:cubicBezTo>
                    <a:pt x="13760" y="14718"/>
                    <a:pt x="13530" y="14550"/>
                    <a:pt x="13464" y="14295"/>
                  </a:cubicBezTo>
                  <a:cubicBezTo>
                    <a:pt x="13015" y="12548"/>
                    <a:pt x="11440" y="11326"/>
                    <a:pt x="9636" y="11326"/>
                  </a:cubicBezTo>
                  <a:cubicBezTo>
                    <a:pt x="7833" y="11326"/>
                    <a:pt x="6258" y="12548"/>
                    <a:pt x="5809" y="14295"/>
                  </a:cubicBezTo>
                  <a:cubicBezTo>
                    <a:pt x="5743" y="14550"/>
                    <a:pt x="5512" y="14718"/>
                    <a:pt x="5260" y="14718"/>
                  </a:cubicBezTo>
                  <a:cubicBezTo>
                    <a:pt x="5215" y="14718"/>
                    <a:pt x="5169" y="14713"/>
                    <a:pt x="5122" y="14701"/>
                  </a:cubicBezTo>
                  <a:cubicBezTo>
                    <a:pt x="4818" y="14623"/>
                    <a:pt x="4638" y="14316"/>
                    <a:pt x="4716" y="14012"/>
                  </a:cubicBezTo>
                  <a:cubicBezTo>
                    <a:pt x="5291" y="11765"/>
                    <a:pt x="7318" y="10196"/>
                    <a:pt x="9636" y="10196"/>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27" y="0"/>
                    <a:pt x="96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8" name="Google Shape;598;p63"/>
          <p:cNvGrpSpPr/>
          <p:nvPr/>
        </p:nvGrpSpPr>
        <p:grpSpPr>
          <a:xfrm>
            <a:off x="1368758" y="2321659"/>
            <a:ext cx="339253" cy="339253"/>
            <a:chOff x="5651375" y="3806450"/>
            <a:chExt cx="481825" cy="481825"/>
          </a:xfrm>
        </p:grpSpPr>
        <p:sp>
          <p:nvSpPr>
            <p:cNvPr id="599" name="Google Shape;599;p63"/>
            <p:cNvSpPr/>
            <p:nvPr/>
          </p:nvSpPr>
          <p:spPr>
            <a:xfrm>
              <a:off x="579342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0" name="Google Shape;600;p63"/>
            <p:cNvSpPr/>
            <p:nvPr/>
          </p:nvSpPr>
          <p:spPr>
            <a:xfrm>
              <a:off x="5794475" y="4089725"/>
              <a:ext cx="195600" cy="84725"/>
            </a:xfrm>
            <a:custGeom>
              <a:avLst/>
              <a:gdLst/>
              <a:ahLst/>
              <a:cxnLst/>
              <a:rect l="l" t="t" r="r" b="b"/>
              <a:pathLst>
                <a:path w="7824" h="3389" extrusionOk="0">
                  <a:moveTo>
                    <a:pt x="1" y="1"/>
                  </a:moveTo>
                  <a:cubicBezTo>
                    <a:pt x="284" y="1943"/>
                    <a:pt x="1949" y="3385"/>
                    <a:pt x="3912" y="3388"/>
                  </a:cubicBezTo>
                  <a:cubicBezTo>
                    <a:pt x="5875" y="3385"/>
                    <a:pt x="7541" y="1943"/>
                    <a:pt x="78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1" name="Google Shape;601;p63"/>
            <p:cNvSpPr/>
            <p:nvPr/>
          </p:nvSpPr>
          <p:spPr>
            <a:xfrm>
              <a:off x="565137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2" y="8901"/>
                    <a:pt x="6689" y="9073"/>
                    <a:pt x="6248" y="9073"/>
                  </a:cubicBezTo>
                  <a:cubicBezTo>
                    <a:pt x="6029" y="9073"/>
                    <a:pt x="5808" y="9031"/>
                    <a:pt x="5598" y="8944"/>
                  </a:cubicBezTo>
                  <a:cubicBezTo>
                    <a:pt x="4966" y="8682"/>
                    <a:pt x="4553" y="8064"/>
                    <a:pt x="4553" y="7378"/>
                  </a:cubicBezTo>
                  <a:cubicBezTo>
                    <a:pt x="4556"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3"/>
                    <a:pt x="13024" y="9073"/>
                  </a:cubicBezTo>
                  <a:cubicBezTo>
                    <a:pt x="12337" y="9073"/>
                    <a:pt x="11720" y="8658"/>
                    <a:pt x="11458" y="8025"/>
                  </a:cubicBezTo>
                  <a:cubicBezTo>
                    <a:pt x="11196" y="7393"/>
                    <a:pt x="11341" y="6664"/>
                    <a:pt x="11825" y="6179"/>
                  </a:cubicBezTo>
                  <a:cubicBezTo>
                    <a:pt x="12150" y="5855"/>
                    <a:pt x="12583" y="5683"/>
                    <a:pt x="13024" y="5683"/>
                  </a:cubicBezTo>
                  <a:close/>
                  <a:moveTo>
                    <a:pt x="14153" y="10202"/>
                  </a:moveTo>
                  <a:cubicBezTo>
                    <a:pt x="14463" y="10202"/>
                    <a:pt x="14716" y="10452"/>
                    <a:pt x="14716" y="10766"/>
                  </a:cubicBezTo>
                  <a:cubicBezTo>
                    <a:pt x="14716" y="13566"/>
                    <a:pt x="12437" y="15849"/>
                    <a:pt x="9636" y="15849"/>
                  </a:cubicBezTo>
                  <a:cubicBezTo>
                    <a:pt x="6833" y="15849"/>
                    <a:pt x="4553" y="13566"/>
                    <a:pt x="4553" y="10766"/>
                  </a:cubicBezTo>
                  <a:cubicBezTo>
                    <a:pt x="4553" y="10452"/>
                    <a:pt x="4806" y="10202"/>
                    <a:pt x="5119" y="10202"/>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30" y="0"/>
                    <a:pt x="96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2" name="Google Shape;602;p63"/>
            <p:cNvSpPr/>
            <p:nvPr/>
          </p:nvSpPr>
          <p:spPr>
            <a:xfrm>
              <a:off x="596280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3" name="Google Shape;603;p63"/>
          <p:cNvGrpSpPr/>
          <p:nvPr/>
        </p:nvGrpSpPr>
        <p:grpSpPr>
          <a:xfrm>
            <a:off x="5428508" y="2321659"/>
            <a:ext cx="339253" cy="339253"/>
            <a:chOff x="1492675" y="4992125"/>
            <a:chExt cx="481825" cy="481825"/>
          </a:xfrm>
        </p:grpSpPr>
        <p:sp>
          <p:nvSpPr>
            <p:cNvPr id="604" name="Google Shape;604;p6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5" name="Google Shape;605;p6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6" name="Google Shape;606;p63"/>
          <p:cNvGrpSpPr/>
          <p:nvPr/>
        </p:nvGrpSpPr>
        <p:grpSpPr>
          <a:xfrm>
            <a:off x="3391150" y="2321659"/>
            <a:ext cx="339253" cy="339253"/>
            <a:chOff x="2085525" y="4992125"/>
            <a:chExt cx="481825" cy="481825"/>
          </a:xfrm>
        </p:grpSpPr>
        <p:sp>
          <p:nvSpPr>
            <p:cNvPr id="607" name="Google Shape;607;p63"/>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8" name="Google Shape;608;p63"/>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pic>
        <p:nvPicPr>
          <p:cNvPr id="34" name="Picture 33" descr="Hình ảnh có liên qu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670" y="247598"/>
            <a:ext cx="920314" cy="9203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grpSp>
        <p:nvGrpSpPr>
          <p:cNvPr id="333" name="Google Shape;333;p52"/>
          <p:cNvGrpSpPr/>
          <p:nvPr/>
        </p:nvGrpSpPr>
        <p:grpSpPr>
          <a:xfrm>
            <a:off x="3198111" y="1776249"/>
            <a:ext cx="2768700" cy="2127214"/>
            <a:chOff x="3198111" y="1776249"/>
            <a:chExt cx="2768700" cy="2127214"/>
          </a:xfrm>
        </p:grpSpPr>
        <p:sp>
          <p:nvSpPr>
            <p:cNvPr id="334" name="Google Shape;334;p52"/>
            <p:cNvSpPr/>
            <p:nvPr/>
          </p:nvSpPr>
          <p:spPr>
            <a:xfrm rot="-219660">
              <a:off x="3252848" y="2021826"/>
              <a:ext cx="2659227" cy="1798574"/>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2"/>
            <p:cNvSpPr/>
            <p:nvPr/>
          </p:nvSpPr>
          <p:spPr>
            <a:xfrm rot="-83">
              <a:off x="4336533" y="1776254"/>
              <a:ext cx="386153" cy="520492"/>
            </a:xfrm>
            <a:prstGeom prst="flowChartOffpageConnector">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52"/>
          <p:cNvGrpSpPr/>
          <p:nvPr/>
        </p:nvGrpSpPr>
        <p:grpSpPr>
          <a:xfrm>
            <a:off x="5718363" y="2219406"/>
            <a:ext cx="3001093" cy="2150844"/>
            <a:chOff x="5718364" y="2219406"/>
            <a:chExt cx="2659200" cy="2150844"/>
          </a:xfrm>
        </p:grpSpPr>
        <p:sp>
          <p:nvSpPr>
            <p:cNvPr id="337" name="Google Shape;337;p52"/>
            <p:cNvSpPr/>
            <p:nvPr/>
          </p:nvSpPr>
          <p:spPr>
            <a:xfrm>
              <a:off x="5718364" y="2571750"/>
              <a:ext cx="2659200" cy="179850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2"/>
            <p:cNvSpPr/>
            <p:nvPr/>
          </p:nvSpPr>
          <p:spPr>
            <a:xfrm rot="414817">
              <a:off x="6854896" y="2240754"/>
              <a:ext cx="386153" cy="520492"/>
            </a:xfrm>
            <a:prstGeom prst="flowChartOffpageConnector">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52"/>
          <p:cNvGrpSpPr/>
          <p:nvPr/>
        </p:nvGrpSpPr>
        <p:grpSpPr>
          <a:xfrm>
            <a:off x="713227" y="2296762"/>
            <a:ext cx="2659200" cy="2073488"/>
            <a:chOff x="713227" y="2296762"/>
            <a:chExt cx="2659200" cy="2073488"/>
          </a:xfrm>
        </p:grpSpPr>
        <p:sp>
          <p:nvSpPr>
            <p:cNvPr id="340" name="Google Shape;340;p52"/>
            <p:cNvSpPr/>
            <p:nvPr/>
          </p:nvSpPr>
          <p:spPr>
            <a:xfrm>
              <a:off x="713227" y="2571750"/>
              <a:ext cx="2659200" cy="179850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2"/>
            <p:cNvSpPr/>
            <p:nvPr/>
          </p:nvSpPr>
          <p:spPr>
            <a:xfrm rot="-277904">
              <a:off x="1827696" y="2311504"/>
              <a:ext cx="386153" cy="520492"/>
            </a:xfrm>
            <a:prstGeom prst="flowChartOffpageConnector">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 name="Google Shape;343;p52"/>
          <p:cNvSpPr txBox="1">
            <a:spLocks noGrp="1"/>
          </p:cNvSpPr>
          <p:nvPr>
            <p:ph type="subTitle" idx="5"/>
          </p:nvPr>
        </p:nvSpPr>
        <p:spPr>
          <a:xfrm rot="-490">
            <a:off x="5857339" y="2787545"/>
            <a:ext cx="2764140" cy="842400"/>
          </a:xfrm>
          <a:prstGeom prst="rect">
            <a:avLst/>
          </a:prstGeom>
        </p:spPr>
        <p:txBody>
          <a:bodyPr spcFirstLastPara="1" wrap="square" lIns="0" tIns="0" rIns="0" bIns="0" anchor="t" anchorCtr="0">
            <a:noAutofit/>
          </a:bodyPr>
          <a:lstStyle/>
          <a:p>
            <a:r>
              <a:rPr lang="en-US" sz="1800" dirty="0" err="1"/>
              <a:t>Nhà</a:t>
            </a:r>
            <a:r>
              <a:rPr lang="en-US" sz="1800" dirty="0"/>
              <a:t> </a:t>
            </a:r>
            <a:r>
              <a:rPr lang="en-US" sz="1800" dirty="0" err="1"/>
              <a:t>nước</a:t>
            </a:r>
            <a:r>
              <a:rPr lang="en-US" sz="1800" dirty="0"/>
              <a:t> </a:t>
            </a:r>
            <a:r>
              <a:rPr lang="en-US" sz="1800" dirty="0" err="1"/>
              <a:t>và</a:t>
            </a:r>
            <a:r>
              <a:rPr lang="en-US" sz="1800" dirty="0"/>
              <a:t> </a:t>
            </a:r>
            <a:r>
              <a:rPr lang="en-US" sz="1800" dirty="0" err="1"/>
              <a:t>các</a:t>
            </a:r>
            <a:r>
              <a:rPr lang="en-US" sz="1800" dirty="0"/>
              <a:t> </a:t>
            </a:r>
            <a:r>
              <a:rPr lang="en-US" sz="1800" dirty="0" err="1"/>
              <a:t>tổ</a:t>
            </a:r>
            <a:r>
              <a:rPr lang="en-US" sz="1800" dirty="0"/>
              <a:t> </a:t>
            </a:r>
            <a:r>
              <a:rPr lang="en-US" sz="1800" dirty="0" err="1"/>
              <a:t>chức</a:t>
            </a:r>
            <a:r>
              <a:rPr lang="en-US" sz="1800" dirty="0"/>
              <a:t> </a:t>
            </a:r>
            <a:r>
              <a:rPr lang="en-US" sz="1800" dirty="0" err="1"/>
              <a:t>xã</a:t>
            </a:r>
            <a:r>
              <a:rPr lang="en-US" sz="1800" dirty="0"/>
              <a:t> </a:t>
            </a:r>
            <a:r>
              <a:rPr lang="en-US" sz="1800" dirty="0" err="1"/>
              <a:t>hội</a:t>
            </a:r>
            <a:r>
              <a:rPr lang="en-US" sz="1800" dirty="0"/>
              <a:t> </a:t>
            </a:r>
            <a:r>
              <a:rPr lang="en-US" sz="1800" dirty="0" err="1"/>
              <a:t>phải</a:t>
            </a:r>
            <a:r>
              <a:rPr lang="en-US" sz="1800" dirty="0"/>
              <a:t> </a:t>
            </a:r>
            <a:r>
              <a:rPr lang="en-US" sz="1800" dirty="0" err="1"/>
              <a:t>có</a:t>
            </a:r>
            <a:r>
              <a:rPr lang="en-US" sz="1800" dirty="0"/>
              <a:t> </a:t>
            </a:r>
            <a:r>
              <a:rPr lang="en-US" sz="1800" dirty="0" err="1"/>
              <a:t>trách</a:t>
            </a:r>
            <a:r>
              <a:rPr lang="en-US" sz="1800" dirty="0"/>
              <a:t> </a:t>
            </a:r>
            <a:r>
              <a:rPr lang="en-US" sz="1800" dirty="0" err="1"/>
              <a:t>nhiệm</a:t>
            </a:r>
            <a:r>
              <a:rPr lang="en-US" sz="1800" dirty="0"/>
              <a:t> </a:t>
            </a:r>
            <a:r>
              <a:rPr lang="en-US" sz="1800" dirty="0" err="1"/>
              <a:t>tạo</a:t>
            </a:r>
            <a:r>
              <a:rPr lang="en-US" sz="1800" dirty="0"/>
              <a:t> </a:t>
            </a:r>
            <a:r>
              <a:rPr lang="en-US" sz="1800" dirty="0" err="1"/>
              <a:t>điều</a:t>
            </a:r>
            <a:r>
              <a:rPr lang="en-US" sz="1800" dirty="0"/>
              <a:t> </a:t>
            </a:r>
            <a:r>
              <a:rPr lang="en-US" sz="1800" dirty="0" err="1"/>
              <a:t>kiện</a:t>
            </a:r>
            <a:r>
              <a:rPr lang="en-US" sz="1800" dirty="0"/>
              <a:t> </a:t>
            </a:r>
            <a:r>
              <a:rPr lang="en-US" sz="1800" dirty="0" err="1"/>
              <a:t>để</a:t>
            </a:r>
            <a:r>
              <a:rPr lang="en-US" sz="1800" dirty="0"/>
              <a:t> </a:t>
            </a:r>
            <a:r>
              <a:rPr lang="en-US" sz="1800" dirty="0" err="1"/>
              <a:t>mọi</a:t>
            </a:r>
            <a:r>
              <a:rPr lang="en-US" sz="1800" dirty="0"/>
              <a:t> </a:t>
            </a:r>
            <a:r>
              <a:rPr lang="en-US" sz="1800" dirty="0" err="1"/>
              <a:t>người</a:t>
            </a:r>
            <a:r>
              <a:rPr lang="en-US" sz="1800" dirty="0"/>
              <a:t> </a:t>
            </a:r>
            <a:r>
              <a:rPr lang="en-US" sz="1800" dirty="0" err="1"/>
              <a:t>phát</a:t>
            </a:r>
            <a:r>
              <a:rPr lang="en-US" sz="1800" dirty="0"/>
              <a:t> </a:t>
            </a:r>
            <a:r>
              <a:rPr lang="en-US" sz="1800" dirty="0" err="1"/>
              <a:t>huy</a:t>
            </a:r>
            <a:r>
              <a:rPr lang="en-US" sz="1800" dirty="0"/>
              <a:t> </a:t>
            </a:r>
            <a:r>
              <a:rPr lang="en-US" sz="1800" dirty="0" err="1"/>
              <a:t>quyền</a:t>
            </a:r>
            <a:r>
              <a:rPr lang="en-US" sz="1800" dirty="0"/>
              <a:t> </a:t>
            </a:r>
            <a:r>
              <a:rPr lang="en-US" sz="1800" dirty="0" err="1"/>
              <a:t>làm</a:t>
            </a:r>
            <a:r>
              <a:rPr lang="en-US" sz="1800" dirty="0"/>
              <a:t> </a:t>
            </a:r>
            <a:r>
              <a:rPr lang="en-US" sz="1800" dirty="0" err="1"/>
              <a:t>chủ</a:t>
            </a:r>
            <a:r>
              <a:rPr lang="en-US" sz="1800" dirty="0"/>
              <a:t> </a:t>
            </a:r>
            <a:r>
              <a:rPr lang="en-US" sz="1800" dirty="0" err="1"/>
              <a:t>của</a:t>
            </a:r>
            <a:r>
              <a:rPr lang="en-US" sz="1800" dirty="0"/>
              <a:t> </a:t>
            </a:r>
            <a:r>
              <a:rPr lang="en-US" sz="1800" dirty="0" err="1"/>
              <a:t>mình</a:t>
            </a:r>
            <a:r>
              <a:rPr lang="en-US" sz="1800" dirty="0" smtClean="0"/>
              <a:t>.</a:t>
            </a:r>
            <a:endParaRPr lang="en-US" sz="1800" dirty="0"/>
          </a:p>
        </p:txBody>
      </p:sp>
      <p:sp>
        <p:nvSpPr>
          <p:cNvPr id="344" name="Google Shape;344;p52"/>
          <p:cNvSpPr txBox="1">
            <a:spLocks noGrp="1"/>
          </p:cNvSpPr>
          <p:nvPr>
            <p:ph type="subTitle" idx="1"/>
          </p:nvPr>
        </p:nvSpPr>
        <p:spPr>
          <a:xfrm rot="21287846">
            <a:off x="3528670" y="2499912"/>
            <a:ext cx="2103000" cy="842400"/>
          </a:xfrm>
          <a:prstGeom prst="rect">
            <a:avLst/>
          </a:prstGeom>
        </p:spPr>
        <p:txBody>
          <a:bodyPr spcFirstLastPara="1" wrap="square" lIns="0" tIns="0" rIns="0" bIns="0" anchor="t" anchorCtr="0">
            <a:noAutofit/>
          </a:bodyPr>
          <a:lstStyle/>
          <a:p>
            <a:pPr lvl="0"/>
            <a:r>
              <a:rPr lang="en-US" sz="1800" dirty="0" err="1"/>
              <a:t>Tự</a:t>
            </a:r>
            <a:r>
              <a:rPr lang="en-US" sz="1800" dirty="0"/>
              <a:t> </a:t>
            </a:r>
            <a:r>
              <a:rPr lang="en-US" sz="1800" dirty="0" err="1"/>
              <a:t>giác</a:t>
            </a:r>
            <a:r>
              <a:rPr lang="en-US" sz="1800" dirty="0"/>
              <a:t> </a:t>
            </a:r>
            <a:r>
              <a:rPr lang="en-US" sz="1800" dirty="0" err="1"/>
              <a:t>chấp</a:t>
            </a:r>
            <a:r>
              <a:rPr lang="en-US" sz="1800" dirty="0"/>
              <a:t> </a:t>
            </a:r>
            <a:r>
              <a:rPr lang="en-US" sz="1800" dirty="0" err="1"/>
              <a:t>hành</a:t>
            </a:r>
            <a:r>
              <a:rPr lang="en-US" sz="1800" dirty="0"/>
              <a:t> </a:t>
            </a:r>
            <a:r>
              <a:rPr lang="en-US" sz="1800" dirty="0" err="1"/>
              <a:t>kỉ</a:t>
            </a:r>
            <a:r>
              <a:rPr lang="en-US" sz="1800" dirty="0"/>
              <a:t> </a:t>
            </a:r>
            <a:r>
              <a:rPr lang="en-US" sz="1800" dirty="0" err="1" smtClean="0"/>
              <a:t>luật</a:t>
            </a:r>
            <a:r>
              <a:rPr lang="en-US" sz="1800" dirty="0" smtClean="0"/>
              <a:t>.</a:t>
            </a:r>
            <a:endParaRPr sz="1800" dirty="0"/>
          </a:p>
        </p:txBody>
      </p:sp>
      <p:sp>
        <p:nvSpPr>
          <p:cNvPr id="346" name="Google Shape;346;p52"/>
          <p:cNvSpPr txBox="1">
            <a:spLocks noGrp="1"/>
          </p:cNvSpPr>
          <p:nvPr>
            <p:ph type="title"/>
          </p:nvPr>
        </p:nvSpPr>
        <p:spPr>
          <a:xfrm>
            <a:off x="713225" y="432825"/>
            <a:ext cx="7717500" cy="876639"/>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smtClean="0"/>
              <a:t>4) RÈN LUYỆN DÂN CHỦ VÀ KỈ LUẬT</a:t>
            </a:r>
            <a:endParaRPr dirty="0"/>
          </a:p>
        </p:txBody>
      </p:sp>
      <p:sp>
        <p:nvSpPr>
          <p:cNvPr id="348" name="Google Shape;348;p52"/>
          <p:cNvSpPr txBox="1">
            <a:spLocks noGrp="1"/>
          </p:cNvSpPr>
          <p:nvPr>
            <p:ph type="subTitle" idx="3"/>
          </p:nvPr>
        </p:nvSpPr>
        <p:spPr>
          <a:xfrm>
            <a:off x="944089" y="3049834"/>
            <a:ext cx="2289585" cy="842333"/>
          </a:xfrm>
          <a:prstGeom prst="rect">
            <a:avLst/>
          </a:prstGeom>
        </p:spPr>
        <p:txBody>
          <a:bodyPr spcFirstLastPara="1" wrap="square" lIns="0" tIns="0" rIns="0" bIns="0" anchor="t" anchorCtr="0">
            <a:noAutofit/>
          </a:bodyPr>
          <a:lstStyle/>
          <a:p>
            <a:pPr lvl="0"/>
            <a:r>
              <a:rPr lang="en-US" sz="1800" dirty="0" err="1"/>
              <a:t>Biết</a:t>
            </a:r>
            <a:r>
              <a:rPr lang="en-US" sz="1800" dirty="0"/>
              <a:t> </a:t>
            </a:r>
            <a:r>
              <a:rPr lang="en-US" sz="1800" dirty="0" err="1"/>
              <a:t>phê</a:t>
            </a:r>
            <a:r>
              <a:rPr lang="en-US" sz="1800" dirty="0"/>
              <a:t> </a:t>
            </a:r>
            <a:r>
              <a:rPr lang="en-US" sz="1800" dirty="0" err="1"/>
              <a:t>phán</a:t>
            </a:r>
            <a:r>
              <a:rPr lang="en-US" sz="1800" dirty="0"/>
              <a:t>, </a:t>
            </a:r>
            <a:r>
              <a:rPr lang="en-US" sz="1800" dirty="0" err="1"/>
              <a:t>góp</a:t>
            </a:r>
            <a:r>
              <a:rPr lang="en-US" sz="1800" dirty="0"/>
              <a:t> ý </a:t>
            </a:r>
            <a:r>
              <a:rPr lang="en-US" sz="1800" dirty="0" err="1"/>
              <a:t>những</a:t>
            </a:r>
            <a:r>
              <a:rPr lang="en-US" sz="1800" dirty="0"/>
              <a:t> </a:t>
            </a:r>
            <a:r>
              <a:rPr lang="en-US" sz="1800" dirty="0" err="1"/>
              <a:t>hành</a:t>
            </a:r>
            <a:r>
              <a:rPr lang="en-US" sz="1800" dirty="0"/>
              <a:t> vi </a:t>
            </a:r>
            <a:r>
              <a:rPr lang="en-US" sz="1800" dirty="0" err="1"/>
              <a:t>vi</a:t>
            </a:r>
            <a:r>
              <a:rPr lang="en-US" sz="1800" dirty="0"/>
              <a:t> </a:t>
            </a:r>
            <a:r>
              <a:rPr lang="en-US" sz="1800" dirty="0" err="1"/>
              <a:t>phạm</a:t>
            </a:r>
            <a:r>
              <a:rPr lang="en-US" sz="1800" dirty="0"/>
              <a:t> </a:t>
            </a:r>
            <a:r>
              <a:rPr lang="en-US" sz="1800" dirty="0" err="1"/>
              <a:t>dân</a:t>
            </a:r>
            <a:r>
              <a:rPr lang="en-US" sz="1800" dirty="0"/>
              <a:t> </a:t>
            </a:r>
            <a:r>
              <a:rPr lang="en-US" sz="1800" dirty="0" err="1"/>
              <a:t>chủ</a:t>
            </a:r>
            <a:r>
              <a:rPr lang="en-US" sz="1800" dirty="0"/>
              <a:t>, </a:t>
            </a:r>
            <a:r>
              <a:rPr lang="en-US" sz="1800" dirty="0" err="1"/>
              <a:t>kỉ</a:t>
            </a:r>
            <a:r>
              <a:rPr lang="en-US" sz="1800" dirty="0"/>
              <a:t> </a:t>
            </a:r>
            <a:r>
              <a:rPr lang="en-US" sz="1800" dirty="0" err="1" smtClean="0"/>
              <a:t>luật</a:t>
            </a:r>
            <a:r>
              <a:rPr lang="en-US" sz="1800" dirty="0" smtClean="0"/>
              <a:t>.</a:t>
            </a:r>
            <a:endParaRPr sz="1800" dirty="0"/>
          </a:p>
        </p:txBody>
      </p:sp>
      <p:pic>
        <p:nvPicPr>
          <p:cNvPr id="18" name="Picture 17" descr="Hình ảnh có liên qu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68" y="162386"/>
            <a:ext cx="920314" cy="920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7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3"/>
                                        </p:tgtEl>
                                        <p:attrNameLst>
                                          <p:attrName>style.visibility</p:attrName>
                                        </p:attrNameLst>
                                      </p:cBhvr>
                                      <p:to>
                                        <p:strVal val="visible"/>
                                      </p:to>
                                    </p:set>
                                    <p:animEffect transition="in" filter="barn(inVertical)">
                                      <p:cBhvr>
                                        <p:cTn id="7" dur="500"/>
                                        <p:tgtEl>
                                          <p:spTgt spid="33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44">
                                            <p:txEl>
                                              <p:pRg st="0" end="0"/>
                                            </p:txEl>
                                          </p:spTgt>
                                        </p:tgtEl>
                                        <p:attrNameLst>
                                          <p:attrName>style.visibility</p:attrName>
                                        </p:attrNameLst>
                                      </p:cBhvr>
                                      <p:to>
                                        <p:strVal val="visible"/>
                                      </p:to>
                                    </p:set>
                                    <p:animEffect transition="in" filter="barn(inVertical)">
                                      <p:cBhvr>
                                        <p:cTn id="10" dur="500"/>
                                        <p:tgtEl>
                                          <p:spTgt spid="34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39"/>
                                        </p:tgtEl>
                                        <p:attrNameLst>
                                          <p:attrName>style.visibility</p:attrName>
                                        </p:attrNameLst>
                                      </p:cBhvr>
                                      <p:to>
                                        <p:strVal val="visible"/>
                                      </p:to>
                                    </p:set>
                                    <p:animEffect transition="in" filter="barn(inVertical)">
                                      <p:cBhvr>
                                        <p:cTn id="15" dur="500"/>
                                        <p:tgtEl>
                                          <p:spTgt spid="33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48">
                                            <p:txEl>
                                              <p:pRg st="0" end="0"/>
                                            </p:txEl>
                                          </p:spTgt>
                                        </p:tgtEl>
                                        <p:attrNameLst>
                                          <p:attrName>style.visibility</p:attrName>
                                        </p:attrNameLst>
                                      </p:cBhvr>
                                      <p:to>
                                        <p:strVal val="visible"/>
                                      </p:to>
                                    </p:set>
                                    <p:animEffect transition="in" filter="barn(inVertical)">
                                      <p:cBhvr>
                                        <p:cTn id="18" dur="500"/>
                                        <p:tgtEl>
                                          <p:spTgt spid="34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36"/>
                                        </p:tgtEl>
                                        <p:attrNameLst>
                                          <p:attrName>style.visibility</p:attrName>
                                        </p:attrNameLst>
                                      </p:cBhvr>
                                      <p:to>
                                        <p:strVal val="visible"/>
                                      </p:to>
                                    </p:set>
                                    <p:animEffect transition="in" filter="barn(inVertical)">
                                      <p:cBhvr>
                                        <p:cTn id="23" dur="500"/>
                                        <p:tgtEl>
                                          <p:spTgt spid="33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43">
                                            <p:txEl>
                                              <p:pRg st="0" end="0"/>
                                            </p:txEl>
                                          </p:spTgt>
                                        </p:tgtEl>
                                        <p:attrNameLst>
                                          <p:attrName>style.visibility</p:attrName>
                                        </p:attrNameLst>
                                      </p:cBhvr>
                                      <p:to>
                                        <p:strVal val="visible"/>
                                      </p:to>
                                    </p:set>
                                    <p:animEffect transition="in" filter="barn(inVertical)">
                                      <p:cBhvr>
                                        <p:cTn id="26" dur="500"/>
                                        <p:tgtEl>
                                          <p:spTgt spid="3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build="p"/>
      <p:bldP spid="344" grpId="0" build="p"/>
      <p:bldP spid="34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grpSp>
        <p:nvGrpSpPr>
          <p:cNvPr id="874" name="Google Shape;874;p71"/>
          <p:cNvGrpSpPr/>
          <p:nvPr/>
        </p:nvGrpSpPr>
        <p:grpSpPr>
          <a:xfrm>
            <a:off x="713225" y="907873"/>
            <a:ext cx="7717500" cy="3407052"/>
            <a:chOff x="713225" y="907873"/>
            <a:chExt cx="7717500" cy="3407052"/>
          </a:xfrm>
        </p:grpSpPr>
        <p:sp>
          <p:nvSpPr>
            <p:cNvPr id="875" name="Google Shape;875;p71"/>
            <p:cNvSpPr/>
            <p:nvPr/>
          </p:nvSpPr>
          <p:spPr>
            <a:xfrm>
              <a:off x="713225" y="1106125"/>
              <a:ext cx="7717500" cy="3208800"/>
            </a:xfrm>
            <a:prstGeom prst="roundRect">
              <a:avLst>
                <a:gd name="adj" fmla="val 9340"/>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71"/>
            <p:cNvGrpSpPr/>
            <p:nvPr/>
          </p:nvGrpSpPr>
          <p:grpSpPr>
            <a:xfrm>
              <a:off x="1663891" y="907873"/>
              <a:ext cx="1187100" cy="448800"/>
              <a:chOff x="1663891" y="907873"/>
              <a:chExt cx="1187100" cy="448800"/>
            </a:xfrm>
          </p:grpSpPr>
          <p:sp>
            <p:nvSpPr>
              <p:cNvPr id="877" name="Google Shape;877;p71"/>
              <p:cNvSpPr/>
              <p:nvPr/>
            </p:nvSpPr>
            <p:spPr>
              <a:xfrm rot="869">
                <a:off x="1663891" y="908023"/>
                <a:ext cx="1187100" cy="4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71"/>
              <p:cNvGrpSpPr/>
              <p:nvPr/>
            </p:nvGrpSpPr>
            <p:grpSpPr>
              <a:xfrm>
                <a:off x="1918128" y="1112138"/>
                <a:ext cx="678625" cy="38025"/>
                <a:chOff x="1608113" y="1112138"/>
                <a:chExt cx="678625" cy="38025"/>
              </a:xfrm>
            </p:grpSpPr>
            <p:sp>
              <p:nvSpPr>
                <p:cNvPr id="879" name="Google Shape;879;p71"/>
                <p:cNvSpPr/>
                <p:nvPr/>
              </p:nvSpPr>
              <p:spPr>
                <a:xfrm>
                  <a:off x="1608113"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1"/>
                <p:cNvSpPr/>
                <p:nvPr/>
              </p:nvSpPr>
              <p:spPr>
                <a:xfrm>
                  <a:off x="1768463"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1"/>
                <p:cNvSpPr/>
                <p:nvPr/>
              </p:nvSpPr>
              <p:spPr>
                <a:xfrm>
                  <a:off x="1928788"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1"/>
                <p:cNvSpPr/>
                <p:nvPr/>
              </p:nvSpPr>
              <p:spPr>
                <a:xfrm>
                  <a:off x="2089138"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1"/>
                <p:cNvSpPr/>
                <p:nvPr/>
              </p:nvSpPr>
              <p:spPr>
                <a:xfrm>
                  <a:off x="2248713" y="1112138"/>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84" name="Google Shape;884;p71"/>
          <p:cNvSpPr txBox="1">
            <a:spLocks noGrp="1"/>
          </p:cNvSpPr>
          <p:nvPr>
            <p:ph type="title"/>
          </p:nvPr>
        </p:nvSpPr>
        <p:spPr>
          <a:xfrm>
            <a:off x="311700" y="2148025"/>
            <a:ext cx="8520600" cy="921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7000" dirty="0" smtClean="0"/>
              <a:t>III. LUYỆN </a:t>
            </a:r>
            <a:r>
              <a:rPr lang="en" sz="7000" dirty="0"/>
              <a:t>TẬP</a:t>
            </a:r>
            <a:endParaRPr sz="7000" dirty="0"/>
          </a:p>
        </p:txBody>
      </p:sp>
      <p:sp>
        <p:nvSpPr>
          <p:cNvPr id="885" name="Google Shape;885;p71"/>
          <p:cNvSpPr/>
          <p:nvPr/>
        </p:nvSpPr>
        <p:spPr>
          <a:xfrm>
            <a:off x="5133975" y="3943350"/>
            <a:ext cx="2295600" cy="705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72966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grpSp>
        <p:nvGrpSpPr>
          <p:cNvPr id="648" name="Google Shape;648;p65"/>
          <p:cNvGrpSpPr/>
          <p:nvPr/>
        </p:nvGrpSpPr>
        <p:grpSpPr>
          <a:xfrm>
            <a:off x="6171150" y="860271"/>
            <a:ext cx="2206500" cy="2360345"/>
            <a:chOff x="6171150" y="1332880"/>
            <a:chExt cx="2206500" cy="2360345"/>
          </a:xfrm>
        </p:grpSpPr>
        <p:sp>
          <p:nvSpPr>
            <p:cNvPr id="649" name="Google Shape;649;p65"/>
            <p:cNvSpPr/>
            <p:nvPr/>
          </p:nvSpPr>
          <p:spPr>
            <a:xfrm>
              <a:off x="6171150" y="1495725"/>
              <a:ext cx="2206500" cy="219750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5"/>
            <p:cNvSpPr/>
            <p:nvPr/>
          </p:nvSpPr>
          <p:spPr>
            <a:xfrm rot="-132860">
              <a:off x="6263121" y="1341685"/>
              <a:ext cx="469143" cy="691025"/>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 name="Google Shape;651;p65"/>
          <p:cNvGrpSpPr/>
          <p:nvPr/>
        </p:nvGrpSpPr>
        <p:grpSpPr>
          <a:xfrm>
            <a:off x="760950" y="836471"/>
            <a:ext cx="2206500" cy="2384145"/>
            <a:chOff x="760950" y="1309080"/>
            <a:chExt cx="2206500" cy="2384145"/>
          </a:xfrm>
        </p:grpSpPr>
        <p:sp>
          <p:nvSpPr>
            <p:cNvPr id="652" name="Google Shape;652;p65"/>
            <p:cNvSpPr/>
            <p:nvPr/>
          </p:nvSpPr>
          <p:spPr>
            <a:xfrm>
              <a:off x="760950" y="1495725"/>
              <a:ext cx="2206500" cy="219750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65"/>
            <p:cNvSpPr/>
            <p:nvPr/>
          </p:nvSpPr>
          <p:spPr>
            <a:xfrm rot="-132860">
              <a:off x="2284996" y="1317885"/>
              <a:ext cx="469143" cy="691025"/>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54" name="Google Shape;654;p65" title="Chart">
            <a:hlinkClick r:id="rId3"/>
          </p:cNvPr>
          <p:cNvPicPr preferRelativeResize="0"/>
          <p:nvPr/>
        </p:nvPicPr>
        <p:blipFill>
          <a:blip r:embed="rId4">
            <a:alphaModFix/>
          </a:blip>
          <a:stretch>
            <a:fillRect/>
          </a:stretch>
        </p:blipFill>
        <p:spPr>
          <a:xfrm>
            <a:off x="2441951" y="721191"/>
            <a:ext cx="4260099" cy="2634174"/>
          </a:xfrm>
          <a:prstGeom prst="rect">
            <a:avLst/>
          </a:prstGeom>
          <a:noFill/>
          <a:ln>
            <a:noFill/>
          </a:ln>
        </p:spPr>
      </p:pic>
      <p:sp>
        <p:nvSpPr>
          <p:cNvPr id="655" name="Google Shape;655;p65"/>
          <p:cNvSpPr txBox="1">
            <a:spLocks noGrp="1"/>
          </p:cNvSpPr>
          <p:nvPr>
            <p:ph type="title"/>
          </p:nvPr>
        </p:nvSpPr>
        <p:spPr>
          <a:xfrm>
            <a:off x="713225" y="116252"/>
            <a:ext cx="77175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dirty="0"/>
              <a:t>DÂN CHỦ VÀ KỈ LUẬT CÁI NÀO QUAN TRỌNG HƠN?</a:t>
            </a:r>
            <a:endParaRPr sz="2400" dirty="0"/>
          </a:p>
        </p:txBody>
      </p:sp>
      <p:sp>
        <p:nvSpPr>
          <p:cNvPr id="656" name="Google Shape;656;p65"/>
          <p:cNvSpPr txBox="1"/>
          <p:nvPr/>
        </p:nvSpPr>
        <p:spPr>
          <a:xfrm>
            <a:off x="956100" y="940059"/>
            <a:ext cx="1828800" cy="979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5000">
                <a:solidFill>
                  <a:schemeClr val="accent1"/>
                </a:solidFill>
                <a:latin typeface="Raleway Thin"/>
                <a:ea typeface="Raleway Thin"/>
                <a:cs typeface="Raleway Thin"/>
                <a:sym typeface="Raleway Thin"/>
              </a:rPr>
              <a:t>???%</a:t>
            </a:r>
            <a:endParaRPr sz="5000">
              <a:solidFill>
                <a:schemeClr val="accent1"/>
              </a:solidFill>
              <a:latin typeface="Raleway Thin"/>
              <a:ea typeface="Raleway Thin"/>
              <a:cs typeface="Raleway Thin"/>
              <a:sym typeface="Raleway Thin"/>
            </a:endParaRPr>
          </a:p>
        </p:txBody>
      </p:sp>
      <p:sp>
        <p:nvSpPr>
          <p:cNvPr id="657" name="Google Shape;657;p65"/>
          <p:cNvSpPr txBox="1"/>
          <p:nvPr/>
        </p:nvSpPr>
        <p:spPr>
          <a:xfrm>
            <a:off x="6815064" y="940134"/>
            <a:ext cx="1486700" cy="9798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 sz="5000" dirty="0">
                <a:solidFill>
                  <a:schemeClr val="accent3"/>
                </a:solidFill>
                <a:latin typeface="Raleway Thin"/>
                <a:ea typeface="Raleway Thin"/>
                <a:cs typeface="Raleway Thin"/>
                <a:sym typeface="Raleway Thin"/>
              </a:rPr>
              <a:t>???%</a:t>
            </a:r>
            <a:endParaRPr sz="5000" dirty="0">
              <a:solidFill>
                <a:schemeClr val="accent3"/>
              </a:solidFill>
              <a:latin typeface="Raleway Thin"/>
              <a:ea typeface="Raleway Thin"/>
              <a:cs typeface="Raleway Thin"/>
              <a:sym typeface="Raleway Thin"/>
            </a:endParaRPr>
          </a:p>
        </p:txBody>
      </p:sp>
      <p:sp>
        <p:nvSpPr>
          <p:cNvPr id="659" name="Google Shape;659;p65"/>
          <p:cNvSpPr txBox="1">
            <a:spLocks noGrp="1"/>
          </p:cNvSpPr>
          <p:nvPr>
            <p:ph type="subTitle" idx="4294967295"/>
          </p:nvPr>
        </p:nvSpPr>
        <p:spPr>
          <a:xfrm rot="-1128">
            <a:off x="6359987" y="1951285"/>
            <a:ext cx="1828800" cy="3312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sz="1800">
                <a:solidFill>
                  <a:schemeClr val="accent3"/>
                </a:solidFill>
                <a:latin typeface="Raleway Thin"/>
                <a:ea typeface="Raleway Thin"/>
                <a:cs typeface="Raleway Thin"/>
                <a:sym typeface="Raleway Thin"/>
              </a:rPr>
              <a:t>KỈ LUẬT</a:t>
            </a:r>
            <a:endParaRPr sz="1800">
              <a:solidFill>
                <a:schemeClr val="accent3"/>
              </a:solidFill>
              <a:latin typeface="Raleway Thin"/>
              <a:ea typeface="Raleway Thin"/>
              <a:cs typeface="Raleway Thin"/>
              <a:sym typeface="Raleway Thin"/>
            </a:endParaRPr>
          </a:p>
        </p:txBody>
      </p:sp>
      <p:sp>
        <p:nvSpPr>
          <p:cNvPr id="661" name="Google Shape;661;p65"/>
          <p:cNvSpPr txBox="1">
            <a:spLocks noGrp="1"/>
          </p:cNvSpPr>
          <p:nvPr>
            <p:ph type="subTitle" idx="4294967295"/>
          </p:nvPr>
        </p:nvSpPr>
        <p:spPr>
          <a:xfrm rot="-1128">
            <a:off x="941812" y="1951573"/>
            <a:ext cx="1828800" cy="331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latin typeface="Raleway Thin"/>
                <a:ea typeface="Raleway Thin"/>
                <a:cs typeface="Raleway Thin"/>
                <a:sym typeface="Raleway Thin"/>
              </a:rPr>
              <a:t>DÂN CHỦ</a:t>
            </a:r>
            <a:endParaRPr sz="1800">
              <a:latin typeface="Raleway Thin"/>
              <a:ea typeface="Raleway Thin"/>
              <a:cs typeface="Raleway Thin"/>
              <a:sym typeface="Raleway Thin"/>
            </a:endParaRPr>
          </a:p>
        </p:txBody>
      </p:sp>
      <p:sp>
        <p:nvSpPr>
          <p:cNvPr id="662" name="Google Shape;662;p65"/>
          <p:cNvSpPr txBox="1"/>
          <p:nvPr/>
        </p:nvSpPr>
        <p:spPr>
          <a:xfrm>
            <a:off x="349321" y="3423870"/>
            <a:ext cx="8486454" cy="811596"/>
          </a:xfrm>
          <a:prstGeom prst="rect">
            <a:avLst/>
          </a:prstGeom>
          <a:noFill/>
          <a:ln>
            <a:noFill/>
          </a:ln>
        </p:spPr>
        <p:txBody>
          <a:bodyPr spcFirstLastPara="1" wrap="square" lIns="0" tIns="0" rIns="0" bIns="0" anchor="t" anchorCtr="0">
            <a:noAutofit/>
          </a:bodyPr>
          <a:lstStyle/>
          <a:p>
            <a:pPr marL="285750" lvl="0" indent="-285750">
              <a:lnSpc>
                <a:spcPct val="150000"/>
              </a:lnSpc>
              <a:buSzPts val="1100"/>
              <a:buFont typeface="Wingdings" panose="05000000000000000000" pitchFamily="2" charset="2"/>
              <a:buChar char="Ø"/>
            </a:pPr>
            <a:r>
              <a:rPr lang="en-US" sz="1800" b="1" i="1" u="sng" dirty="0" err="1">
                <a:solidFill>
                  <a:srgbClr val="FF0000"/>
                </a:solidFill>
              </a:rPr>
              <a:t>Nếu</a:t>
            </a:r>
            <a:r>
              <a:rPr lang="en-US" sz="1800" b="1" i="1" u="sng" dirty="0">
                <a:solidFill>
                  <a:srgbClr val="FF0000"/>
                </a:solidFill>
              </a:rPr>
              <a:t> </a:t>
            </a:r>
            <a:r>
              <a:rPr lang="en-US" sz="1800" b="1" i="1" u="sng" dirty="0" err="1">
                <a:solidFill>
                  <a:srgbClr val="FF0000"/>
                </a:solidFill>
              </a:rPr>
              <a:t>có</a:t>
            </a:r>
            <a:r>
              <a:rPr lang="en-US" sz="1800" b="1" i="1" u="sng" dirty="0">
                <a:solidFill>
                  <a:srgbClr val="FF0000"/>
                </a:solidFill>
              </a:rPr>
              <a:t> </a:t>
            </a:r>
            <a:r>
              <a:rPr lang="en-US" sz="1800" b="1" i="1" u="sng" dirty="0" err="1">
                <a:solidFill>
                  <a:srgbClr val="FF0000"/>
                </a:solidFill>
              </a:rPr>
              <a:t>dân</a:t>
            </a:r>
            <a:r>
              <a:rPr lang="en-US" sz="1800" b="1" i="1" u="sng" dirty="0">
                <a:solidFill>
                  <a:srgbClr val="FF0000"/>
                </a:solidFill>
              </a:rPr>
              <a:t> </a:t>
            </a:r>
            <a:r>
              <a:rPr lang="en-US" sz="1800" b="1" i="1" u="sng" dirty="0" err="1">
                <a:solidFill>
                  <a:srgbClr val="FF0000"/>
                </a:solidFill>
              </a:rPr>
              <a:t>chủ</a:t>
            </a:r>
            <a:r>
              <a:rPr lang="en-US" sz="1800" b="1" i="1" u="sng" dirty="0">
                <a:solidFill>
                  <a:srgbClr val="FF0000"/>
                </a:solidFill>
              </a:rPr>
              <a:t> </a:t>
            </a:r>
            <a:r>
              <a:rPr lang="en-US" sz="1800" b="1" i="1" u="sng" dirty="0" err="1">
                <a:solidFill>
                  <a:srgbClr val="FF0000"/>
                </a:solidFill>
              </a:rPr>
              <a:t>mà</a:t>
            </a:r>
            <a:r>
              <a:rPr lang="en-US" sz="1800" b="1" i="1" u="sng" dirty="0">
                <a:solidFill>
                  <a:srgbClr val="FF0000"/>
                </a:solidFill>
              </a:rPr>
              <a:t> </a:t>
            </a:r>
            <a:r>
              <a:rPr lang="en-US" sz="1800" b="1" i="1" u="sng" dirty="0" err="1">
                <a:solidFill>
                  <a:srgbClr val="FF0000"/>
                </a:solidFill>
              </a:rPr>
              <a:t>không</a:t>
            </a:r>
            <a:r>
              <a:rPr lang="en-US" sz="1800" b="1" i="1" u="sng" dirty="0">
                <a:solidFill>
                  <a:srgbClr val="FF0000"/>
                </a:solidFill>
              </a:rPr>
              <a:t> </a:t>
            </a:r>
            <a:r>
              <a:rPr lang="en-US" sz="1800" b="1" i="1" u="sng" dirty="0" err="1">
                <a:solidFill>
                  <a:srgbClr val="FF0000"/>
                </a:solidFill>
              </a:rPr>
              <a:t>kỷ</a:t>
            </a:r>
            <a:r>
              <a:rPr lang="en-US" sz="1800" b="1" i="1" u="sng" dirty="0">
                <a:solidFill>
                  <a:srgbClr val="FF0000"/>
                </a:solidFill>
              </a:rPr>
              <a:t> </a:t>
            </a:r>
            <a:r>
              <a:rPr lang="en-US" sz="1800" b="1" i="1" u="sng" dirty="0" err="1">
                <a:solidFill>
                  <a:srgbClr val="FF0000"/>
                </a:solidFill>
              </a:rPr>
              <a:t>luật</a:t>
            </a:r>
            <a:r>
              <a:rPr lang="en-US" sz="1800" i="1" u="sng" dirty="0">
                <a:solidFill>
                  <a:srgbClr val="FF0000"/>
                </a:solidFill>
              </a:rPr>
              <a:t> </a:t>
            </a:r>
            <a:r>
              <a:rPr lang="en-US" sz="1800" b="1" dirty="0" err="1">
                <a:solidFill>
                  <a:schemeClr val="accent3">
                    <a:lumMod val="75000"/>
                  </a:schemeClr>
                </a:solidFill>
              </a:rPr>
              <a:t>thì</a:t>
            </a:r>
            <a:r>
              <a:rPr lang="en-US" sz="1800" b="1" dirty="0">
                <a:solidFill>
                  <a:schemeClr val="accent3">
                    <a:lumMod val="75000"/>
                  </a:schemeClr>
                </a:solidFill>
              </a:rPr>
              <a:t> </a:t>
            </a:r>
            <a:r>
              <a:rPr lang="en-US" sz="1800" b="1" dirty="0" err="1">
                <a:solidFill>
                  <a:schemeClr val="accent3">
                    <a:lumMod val="75000"/>
                  </a:schemeClr>
                </a:solidFill>
              </a:rPr>
              <a:t>mọi</a:t>
            </a:r>
            <a:r>
              <a:rPr lang="en-US" sz="1800" b="1" dirty="0">
                <a:solidFill>
                  <a:schemeClr val="accent3">
                    <a:lumMod val="75000"/>
                  </a:schemeClr>
                </a:solidFill>
              </a:rPr>
              <a:t> </a:t>
            </a:r>
            <a:r>
              <a:rPr lang="en-US" sz="1800" b="1" dirty="0" err="1">
                <a:solidFill>
                  <a:schemeClr val="accent3">
                    <a:lumMod val="75000"/>
                  </a:schemeClr>
                </a:solidFill>
              </a:rPr>
              <a:t>nề</a:t>
            </a:r>
            <a:r>
              <a:rPr lang="en-US" sz="1800" b="1" dirty="0">
                <a:solidFill>
                  <a:schemeClr val="accent3">
                    <a:lumMod val="75000"/>
                  </a:schemeClr>
                </a:solidFill>
              </a:rPr>
              <a:t> </a:t>
            </a:r>
            <a:r>
              <a:rPr lang="en-US" sz="1800" b="1" dirty="0" err="1">
                <a:solidFill>
                  <a:schemeClr val="accent3">
                    <a:lumMod val="75000"/>
                  </a:schemeClr>
                </a:solidFill>
              </a:rPr>
              <a:t>nếp</a:t>
            </a:r>
            <a:r>
              <a:rPr lang="en-US" sz="1800" b="1" dirty="0">
                <a:solidFill>
                  <a:schemeClr val="accent3">
                    <a:lumMod val="75000"/>
                  </a:schemeClr>
                </a:solidFill>
              </a:rPr>
              <a:t> </a:t>
            </a:r>
            <a:r>
              <a:rPr lang="en-US" sz="1800" b="1" dirty="0" err="1">
                <a:solidFill>
                  <a:schemeClr val="accent3">
                    <a:lumMod val="75000"/>
                  </a:schemeClr>
                </a:solidFill>
              </a:rPr>
              <a:t>không</a:t>
            </a:r>
            <a:r>
              <a:rPr lang="en-US" sz="1800" b="1" dirty="0">
                <a:solidFill>
                  <a:schemeClr val="accent3">
                    <a:lumMod val="75000"/>
                  </a:schemeClr>
                </a:solidFill>
              </a:rPr>
              <a:t> </a:t>
            </a:r>
            <a:r>
              <a:rPr lang="en-US" sz="1800" b="1" dirty="0" err="1">
                <a:solidFill>
                  <a:schemeClr val="accent3">
                    <a:lumMod val="75000"/>
                  </a:schemeClr>
                </a:solidFill>
              </a:rPr>
              <a:t>có</a:t>
            </a:r>
            <a:r>
              <a:rPr lang="en-US" sz="1800" b="1" dirty="0">
                <a:solidFill>
                  <a:schemeClr val="accent3">
                    <a:lumMod val="75000"/>
                  </a:schemeClr>
                </a:solidFill>
              </a:rPr>
              <a:t> </a:t>
            </a:r>
            <a:r>
              <a:rPr lang="en-US" sz="1800" b="1" dirty="0" err="1">
                <a:solidFill>
                  <a:schemeClr val="accent3">
                    <a:lumMod val="75000"/>
                  </a:schemeClr>
                </a:solidFill>
              </a:rPr>
              <a:t>sự</a:t>
            </a:r>
            <a:r>
              <a:rPr lang="en-US" sz="1800" b="1" dirty="0">
                <a:solidFill>
                  <a:schemeClr val="accent3">
                    <a:lumMod val="75000"/>
                  </a:schemeClr>
                </a:solidFill>
              </a:rPr>
              <a:t> </a:t>
            </a:r>
            <a:r>
              <a:rPr lang="en-US" sz="1800" b="1" dirty="0" err="1">
                <a:solidFill>
                  <a:schemeClr val="accent3">
                    <a:lumMod val="75000"/>
                  </a:schemeClr>
                </a:solidFill>
              </a:rPr>
              <a:t>thống</a:t>
            </a:r>
            <a:r>
              <a:rPr lang="en-US" sz="1800" b="1" dirty="0">
                <a:solidFill>
                  <a:schemeClr val="accent3">
                    <a:lumMod val="75000"/>
                  </a:schemeClr>
                </a:solidFill>
              </a:rPr>
              <a:t> </a:t>
            </a:r>
            <a:r>
              <a:rPr lang="en-US" sz="1800" b="1" dirty="0" err="1" smtClean="0">
                <a:solidFill>
                  <a:schemeClr val="accent3">
                    <a:lumMod val="75000"/>
                  </a:schemeClr>
                </a:solidFill>
              </a:rPr>
              <a:t>nhất</a:t>
            </a:r>
            <a:r>
              <a:rPr lang="en-US" sz="1800" b="1" dirty="0" smtClean="0">
                <a:solidFill>
                  <a:schemeClr val="accent3">
                    <a:lumMod val="75000"/>
                  </a:schemeClr>
                </a:solidFill>
              </a:rPr>
              <a:t>, </a:t>
            </a:r>
            <a:r>
              <a:rPr lang="en-US" sz="1800" b="1" dirty="0" err="1">
                <a:solidFill>
                  <a:schemeClr val="accent3">
                    <a:lumMod val="75000"/>
                  </a:schemeClr>
                </a:solidFill>
              </a:rPr>
              <a:t>ai</a:t>
            </a:r>
            <a:r>
              <a:rPr lang="en-US" sz="1800" b="1" dirty="0">
                <a:solidFill>
                  <a:schemeClr val="accent3">
                    <a:lumMod val="75000"/>
                  </a:schemeClr>
                </a:solidFill>
              </a:rPr>
              <a:t> </a:t>
            </a:r>
            <a:r>
              <a:rPr lang="en-US" sz="1800" b="1" dirty="0" err="1">
                <a:solidFill>
                  <a:schemeClr val="accent3">
                    <a:lumMod val="75000"/>
                  </a:schemeClr>
                </a:solidFill>
              </a:rPr>
              <a:t>muốn</a:t>
            </a:r>
            <a:r>
              <a:rPr lang="en-US" sz="1800" b="1" dirty="0">
                <a:solidFill>
                  <a:schemeClr val="accent3">
                    <a:lumMod val="75000"/>
                  </a:schemeClr>
                </a:solidFill>
              </a:rPr>
              <a:t> </a:t>
            </a:r>
            <a:r>
              <a:rPr lang="en-US" sz="1800" b="1" dirty="0" err="1">
                <a:solidFill>
                  <a:schemeClr val="accent3">
                    <a:lumMod val="75000"/>
                  </a:schemeClr>
                </a:solidFill>
              </a:rPr>
              <a:t>làm</a:t>
            </a:r>
            <a:r>
              <a:rPr lang="en-US" sz="1800" b="1" dirty="0">
                <a:solidFill>
                  <a:schemeClr val="accent3">
                    <a:lumMod val="75000"/>
                  </a:schemeClr>
                </a:solidFill>
              </a:rPr>
              <a:t> </a:t>
            </a:r>
            <a:r>
              <a:rPr lang="en-US" sz="1800" b="1" dirty="0" err="1">
                <a:solidFill>
                  <a:schemeClr val="accent3">
                    <a:lumMod val="75000"/>
                  </a:schemeClr>
                </a:solidFill>
              </a:rPr>
              <a:t>gì</a:t>
            </a:r>
            <a:r>
              <a:rPr lang="en-US" sz="1800" b="1" dirty="0">
                <a:solidFill>
                  <a:schemeClr val="accent3">
                    <a:lumMod val="75000"/>
                  </a:schemeClr>
                </a:solidFill>
              </a:rPr>
              <a:t> </a:t>
            </a:r>
            <a:r>
              <a:rPr lang="en-US" sz="1800" b="1" dirty="0" err="1">
                <a:solidFill>
                  <a:schemeClr val="accent3">
                    <a:lumMod val="75000"/>
                  </a:schemeClr>
                </a:solidFill>
              </a:rPr>
              <a:t>thì</a:t>
            </a:r>
            <a:r>
              <a:rPr lang="en-US" sz="1800" b="1" dirty="0">
                <a:solidFill>
                  <a:schemeClr val="accent3">
                    <a:lumMod val="75000"/>
                  </a:schemeClr>
                </a:solidFill>
              </a:rPr>
              <a:t> </a:t>
            </a:r>
            <a:r>
              <a:rPr lang="en-US" sz="1800" b="1" dirty="0" err="1" smtClean="0">
                <a:solidFill>
                  <a:schemeClr val="accent3">
                    <a:lumMod val="75000"/>
                  </a:schemeClr>
                </a:solidFill>
              </a:rPr>
              <a:t>làm</a:t>
            </a:r>
            <a:r>
              <a:rPr lang="en-US" sz="1800" b="1" dirty="0" smtClean="0">
                <a:solidFill>
                  <a:schemeClr val="accent3">
                    <a:lumMod val="75000"/>
                  </a:schemeClr>
                </a:solidFill>
              </a:rPr>
              <a:t>; </a:t>
            </a:r>
            <a:r>
              <a:rPr lang="en-US" sz="1800" b="1" dirty="0" err="1">
                <a:solidFill>
                  <a:schemeClr val="accent3">
                    <a:lumMod val="75000"/>
                  </a:schemeClr>
                </a:solidFill>
              </a:rPr>
              <a:t>quyền</a:t>
            </a:r>
            <a:r>
              <a:rPr lang="en-US" sz="1800" b="1" dirty="0">
                <a:solidFill>
                  <a:schemeClr val="accent3">
                    <a:lumMod val="75000"/>
                  </a:schemeClr>
                </a:solidFill>
              </a:rPr>
              <a:t> </a:t>
            </a:r>
            <a:r>
              <a:rPr lang="en-US" sz="1800" b="1" dirty="0" err="1">
                <a:solidFill>
                  <a:schemeClr val="accent3">
                    <a:lumMod val="75000"/>
                  </a:schemeClr>
                </a:solidFill>
              </a:rPr>
              <a:t>lợi</a:t>
            </a:r>
            <a:r>
              <a:rPr lang="en-US" sz="1800" b="1" dirty="0">
                <a:solidFill>
                  <a:schemeClr val="accent3">
                    <a:lumMod val="75000"/>
                  </a:schemeClr>
                </a:solidFill>
              </a:rPr>
              <a:t> </a:t>
            </a:r>
            <a:r>
              <a:rPr lang="en-US" sz="1800" b="1" dirty="0" err="1">
                <a:solidFill>
                  <a:schemeClr val="accent3">
                    <a:lumMod val="75000"/>
                  </a:schemeClr>
                </a:solidFill>
              </a:rPr>
              <a:t>cá</a:t>
            </a:r>
            <a:r>
              <a:rPr lang="en-US" sz="1800" b="1" dirty="0">
                <a:solidFill>
                  <a:schemeClr val="accent3">
                    <a:lumMod val="75000"/>
                  </a:schemeClr>
                </a:solidFill>
              </a:rPr>
              <a:t> </a:t>
            </a:r>
            <a:r>
              <a:rPr lang="en-US" sz="1800" b="1" dirty="0" err="1">
                <a:solidFill>
                  <a:schemeClr val="accent3">
                    <a:lumMod val="75000"/>
                  </a:schemeClr>
                </a:solidFill>
              </a:rPr>
              <a:t>nhân</a:t>
            </a:r>
            <a:r>
              <a:rPr lang="en-US" sz="1800" b="1" dirty="0">
                <a:solidFill>
                  <a:schemeClr val="accent3">
                    <a:lumMod val="75000"/>
                  </a:schemeClr>
                </a:solidFill>
              </a:rPr>
              <a:t> </a:t>
            </a:r>
            <a:r>
              <a:rPr lang="en-US" sz="1800" b="1" dirty="0" err="1">
                <a:solidFill>
                  <a:schemeClr val="accent3">
                    <a:lumMod val="75000"/>
                  </a:schemeClr>
                </a:solidFill>
              </a:rPr>
              <a:t>bị</a:t>
            </a:r>
            <a:r>
              <a:rPr lang="en-US" sz="1800" b="1" dirty="0">
                <a:solidFill>
                  <a:schemeClr val="accent3">
                    <a:lumMod val="75000"/>
                  </a:schemeClr>
                </a:solidFill>
              </a:rPr>
              <a:t> </a:t>
            </a:r>
            <a:r>
              <a:rPr lang="en-US" sz="1800" b="1" dirty="0" err="1">
                <a:solidFill>
                  <a:schemeClr val="accent3">
                    <a:lumMod val="75000"/>
                  </a:schemeClr>
                </a:solidFill>
              </a:rPr>
              <a:t>xâm</a:t>
            </a:r>
            <a:r>
              <a:rPr lang="en-US" sz="1800" b="1" dirty="0">
                <a:solidFill>
                  <a:schemeClr val="accent3">
                    <a:lumMod val="75000"/>
                  </a:schemeClr>
                </a:solidFill>
              </a:rPr>
              <a:t> </a:t>
            </a:r>
            <a:r>
              <a:rPr lang="en-US" sz="1800" b="1" dirty="0" err="1" smtClean="0">
                <a:solidFill>
                  <a:schemeClr val="accent3">
                    <a:lumMod val="75000"/>
                  </a:schemeClr>
                </a:solidFill>
              </a:rPr>
              <a:t>phạm</a:t>
            </a:r>
            <a:r>
              <a:rPr lang="en-US" sz="1800" b="1" dirty="0">
                <a:solidFill>
                  <a:schemeClr val="accent3">
                    <a:lumMod val="75000"/>
                  </a:schemeClr>
                </a:solidFill>
              </a:rPr>
              <a:t>;</a:t>
            </a:r>
            <a:r>
              <a:rPr lang="en-US" sz="1800" b="1" dirty="0" smtClean="0">
                <a:solidFill>
                  <a:schemeClr val="accent3">
                    <a:lumMod val="75000"/>
                  </a:schemeClr>
                </a:solidFill>
              </a:rPr>
              <a:t> </a:t>
            </a:r>
            <a:r>
              <a:rPr lang="en-US" sz="1800" b="1" dirty="0" err="1">
                <a:solidFill>
                  <a:schemeClr val="accent3">
                    <a:lumMod val="75000"/>
                  </a:schemeClr>
                </a:solidFill>
              </a:rPr>
              <a:t>xã</a:t>
            </a:r>
            <a:r>
              <a:rPr lang="en-US" sz="1800" b="1" dirty="0">
                <a:solidFill>
                  <a:schemeClr val="accent3">
                    <a:lumMod val="75000"/>
                  </a:schemeClr>
                </a:solidFill>
              </a:rPr>
              <a:t> </a:t>
            </a:r>
            <a:r>
              <a:rPr lang="en-US" sz="1800" b="1" dirty="0" err="1">
                <a:solidFill>
                  <a:schemeClr val="accent3">
                    <a:lumMod val="75000"/>
                  </a:schemeClr>
                </a:solidFill>
              </a:rPr>
              <a:t>hội</a:t>
            </a:r>
            <a:r>
              <a:rPr lang="en-US" sz="1800" b="1" dirty="0">
                <a:solidFill>
                  <a:schemeClr val="accent3">
                    <a:lumMod val="75000"/>
                  </a:schemeClr>
                </a:solidFill>
              </a:rPr>
              <a:t> </a:t>
            </a:r>
            <a:r>
              <a:rPr lang="en-US" sz="1800" b="1" dirty="0" err="1">
                <a:solidFill>
                  <a:schemeClr val="accent3">
                    <a:lumMod val="75000"/>
                  </a:schemeClr>
                </a:solidFill>
              </a:rPr>
              <a:t>rối</a:t>
            </a:r>
            <a:r>
              <a:rPr lang="en-US" sz="1800" b="1" dirty="0">
                <a:solidFill>
                  <a:schemeClr val="accent3">
                    <a:lumMod val="75000"/>
                  </a:schemeClr>
                </a:solidFill>
              </a:rPr>
              <a:t> </a:t>
            </a:r>
            <a:r>
              <a:rPr lang="en-US" sz="1800" b="1" dirty="0" err="1" smtClean="0">
                <a:solidFill>
                  <a:schemeClr val="accent3">
                    <a:lumMod val="75000"/>
                  </a:schemeClr>
                </a:solidFill>
              </a:rPr>
              <a:t>loạn</a:t>
            </a:r>
            <a:r>
              <a:rPr lang="en-US" sz="1800" b="1" dirty="0" smtClean="0">
                <a:solidFill>
                  <a:schemeClr val="accent3">
                    <a:lumMod val="75000"/>
                  </a:schemeClr>
                </a:solidFill>
              </a:rPr>
              <a:t>.</a:t>
            </a:r>
            <a:endParaRPr sz="1800" dirty="0">
              <a:solidFill>
                <a:schemeClr val="accent3">
                  <a:lumMod val="75000"/>
                </a:schemeClr>
              </a:solidFill>
              <a:latin typeface="Open Sans"/>
              <a:ea typeface="Open Sans"/>
              <a:cs typeface="Open Sans"/>
              <a:sym typeface="Open Sans"/>
            </a:endParaRPr>
          </a:p>
        </p:txBody>
      </p:sp>
      <p:sp>
        <p:nvSpPr>
          <p:cNvPr id="2" name="Rectangle 1"/>
          <p:cNvSpPr/>
          <p:nvPr/>
        </p:nvSpPr>
        <p:spPr>
          <a:xfrm>
            <a:off x="3914448" y="1555932"/>
            <a:ext cx="1274002" cy="830997"/>
          </a:xfrm>
          <a:prstGeom prst="rect">
            <a:avLst/>
          </a:prstGeom>
        </p:spPr>
        <p:txBody>
          <a:bodyPr wrap="square">
            <a:spAutoFit/>
          </a:bodyPr>
          <a:lstStyle/>
          <a:p>
            <a:pPr algn="ctr"/>
            <a:r>
              <a:rPr lang="en-US" sz="1600" b="1" dirty="0" err="1">
                <a:solidFill>
                  <a:srgbClr val="0000FF"/>
                </a:solidFill>
              </a:rPr>
              <a:t>Dân</a:t>
            </a:r>
            <a:r>
              <a:rPr lang="en-US" sz="1600" b="1" dirty="0">
                <a:solidFill>
                  <a:srgbClr val="0000FF"/>
                </a:solidFill>
              </a:rPr>
              <a:t> </a:t>
            </a:r>
            <a:r>
              <a:rPr lang="en-US" sz="1600" b="1" dirty="0" err="1">
                <a:solidFill>
                  <a:srgbClr val="0000FF"/>
                </a:solidFill>
              </a:rPr>
              <a:t>chủ</a:t>
            </a:r>
            <a:r>
              <a:rPr lang="en-US" sz="1600" b="1" dirty="0">
                <a:solidFill>
                  <a:srgbClr val="0000FF"/>
                </a:solidFill>
              </a:rPr>
              <a:t> </a:t>
            </a:r>
            <a:r>
              <a:rPr lang="en-US" sz="1600" b="1" dirty="0" err="1">
                <a:solidFill>
                  <a:srgbClr val="0000FF"/>
                </a:solidFill>
              </a:rPr>
              <a:t>phải</a:t>
            </a:r>
            <a:r>
              <a:rPr lang="en-US" sz="1600" b="1" dirty="0">
                <a:solidFill>
                  <a:srgbClr val="0000FF"/>
                </a:solidFill>
              </a:rPr>
              <a:t> </a:t>
            </a:r>
            <a:r>
              <a:rPr lang="en-US" sz="1600" b="1" dirty="0" err="1">
                <a:solidFill>
                  <a:srgbClr val="0000FF"/>
                </a:solidFill>
              </a:rPr>
              <a:t>đi</a:t>
            </a:r>
            <a:r>
              <a:rPr lang="en-US" sz="1600" b="1" dirty="0">
                <a:solidFill>
                  <a:srgbClr val="0000FF"/>
                </a:solidFill>
              </a:rPr>
              <a:t> </a:t>
            </a:r>
            <a:r>
              <a:rPr lang="en-US" sz="1600" b="1" dirty="0" err="1">
                <a:solidFill>
                  <a:srgbClr val="0000FF"/>
                </a:solidFill>
              </a:rPr>
              <a:t>đôi</a:t>
            </a:r>
            <a:r>
              <a:rPr lang="en-US" sz="1600" b="1" dirty="0">
                <a:solidFill>
                  <a:srgbClr val="0000FF"/>
                </a:solidFill>
              </a:rPr>
              <a:t> </a:t>
            </a:r>
            <a:r>
              <a:rPr lang="en-US" sz="1600" b="1" dirty="0" err="1">
                <a:solidFill>
                  <a:srgbClr val="0000FF"/>
                </a:solidFill>
              </a:rPr>
              <a:t>với</a:t>
            </a:r>
            <a:r>
              <a:rPr lang="en-US" sz="1600" b="1" dirty="0">
                <a:solidFill>
                  <a:srgbClr val="0000FF"/>
                </a:solidFill>
              </a:rPr>
              <a:t> </a:t>
            </a:r>
            <a:r>
              <a:rPr lang="en-US" sz="1600" b="1" dirty="0" err="1">
                <a:solidFill>
                  <a:srgbClr val="0000FF"/>
                </a:solidFill>
              </a:rPr>
              <a:t>kỷ</a:t>
            </a:r>
            <a:r>
              <a:rPr lang="en-US" sz="1600" b="1" dirty="0">
                <a:solidFill>
                  <a:srgbClr val="0000FF"/>
                </a:solidFill>
              </a:rPr>
              <a:t> </a:t>
            </a:r>
            <a:r>
              <a:rPr lang="en-US" sz="1600" b="1" dirty="0" err="1">
                <a:solidFill>
                  <a:srgbClr val="0000FF"/>
                </a:solidFill>
              </a:rPr>
              <a:t>luật</a:t>
            </a:r>
            <a:r>
              <a:rPr lang="en-US" sz="1600" b="1" dirty="0">
                <a:solidFill>
                  <a:srgbClr val="0000FF"/>
                </a:solidFill>
              </a:rPr>
              <a:t> </a:t>
            </a:r>
            <a:endParaRPr lang="en-US" sz="1600" dirty="0"/>
          </a:p>
        </p:txBody>
      </p:sp>
      <p:sp>
        <p:nvSpPr>
          <p:cNvPr id="18" name="Google Shape;662;p65"/>
          <p:cNvSpPr txBox="1"/>
          <p:nvPr/>
        </p:nvSpPr>
        <p:spPr>
          <a:xfrm>
            <a:off x="349321" y="4286836"/>
            <a:ext cx="8486454" cy="641766"/>
          </a:xfrm>
          <a:prstGeom prst="rect">
            <a:avLst/>
          </a:prstGeom>
          <a:noFill/>
          <a:ln>
            <a:noFill/>
          </a:ln>
        </p:spPr>
        <p:txBody>
          <a:bodyPr spcFirstLastPara="1" wrap="square" lIns="0" tIns="0" rIns="0" bIns="0" anchor="t" anchorCtr="0">
            <a:noAutofit/>
          </a:bodyPr>
          <a:lstStyle/>
          <a:p>
            <a:pPr marL="285750" lvl="0" indent="-285750">
              <a:lnSpc>
                <a:spcPct val="150000"/>
              </a:lnSpc>
              <a:buSzPts val="1100"/>
              <a:buFont typeface="Wingdings" panose="05000000000000000000" pitchFamily="2" charset="2"/>
              <a:buChar char="Ø"/>
            </a:pPr>
            <a:r>
              <a:rPr lang="en-US" sz="1800" b="1" i="1" u="sng" dirty="0" err="1">
                <a:solidFill>
                  <a:srgbClr val="FF0000"/>
                </a:solidFill>
              </a:rPr>
              <a:t>Nếu</a:t>
            </a:r>
            <a:r>
              <a:rPr lang="en-US" sz="1800" b="1" i="1" u="sng" dirty="0">
                <a:solidFill>
                  <a:srgbClr val="FF0000"/>
                </a:solidFill>
              </a:rPr>
              <a:t> </a:t>
            </a:r>
            <a:r>
              <a:rPr lang="en-US" sz="1800" b="1" i="1" u="sng" dirty="0" err="1">
                <a:solidFill>
                  <a:srgbClr val="FF0000"/>
                </a:solidFill>
              </a:rPr>
              <a:t>có</a:t>
            </a:r>
            <a:r>
              <a:rPr lang="en-US" sz="1800" b="1" i="1" u="sng" dirty="0">
                <a:solidFill>
                  <a:srgbClr val="FF0000"/>
                </a:solidFill>
              </a:rPr>
              <a:t> </a:t>
            </a:r>
            <a:r>
              <a:rPr lang="en-US" sz="1800" b="1" i="1" u="sng" dirty="0" err="1">
                <a:solidFill>
                  <a:srgbClr val="FF0000"/>
                </a:solidFill>
              </a:rPr>
              <a:t>kỷ</a:t>
            </a:r>
            <a:r>
              <a:rPr lang="en-US" sz="1800" b="1" i="1" u="sng" dirty="0">
                <a:solidFill>
                  <a:srgbClr val="FF0000"/>
                </a:solidFill>
              </a:rPr>
              <a:t> </a:t>
            </a:r>
            <a:r>
              <a:rPr lang="en-US" sz="1800" b="1" i="1" u="sng" dirty="0" err="1">
                <a:solidFill>
                  <a:srgbClr val="FF0000"/>
                </a:solidFill>
              </a:rPr>
              <a:t>luật</a:t>
            </a:r>
            <a:r>
              <a:rPr lang="en-US" sz="1800" b="1" i="1" u="sng" dirty="0">
                <a:solidFill>
                  <a:srgbClr val="FF0000"/>
                </a:solidFill>
              </a:rPr>
              <a:t> </a:t>
            </a:r>
            <a:r>
              <a:rPr lang="en-US" sz="1800" b="1" i="1" u="sng" dirty="0" err="1">
                <a:solidFill>
                  <a:srgbClr val="FF0000"/>
                </a:solidFill>
              </a:rPr>
              <a:t>mà</a:t>
            </a:r>
            <a:r>
              <a:rPr lang="en-US" sz="1800" b="1" i="1" u="sng" dirty="0">
                <a:solidFill>
                  <a:srgbClr val="FF0000"/>
                </a:solidFill>
              </a:rPr>
              <a:t> </a:t>
            </a:r>
            <a:r>
              <a:rPr lang="en-US" sz="1800" b="1" i="1" u="sng" dirty="0" err="1">
                <a:solidFill>
                  <a:srgbClr val="FF0000"/>
                </a:solidFill>
              </a:rPr>
              <a:t>không</a:t>
            </a:r>
            <a:r>
              <a:rPr lang="en-US" sz="1800" b="1" i="1" u="sng" dirty="0">
                <a:solidFill>
                  <a:srgbClr val="FF0000"/>
                </a:solidFill>
              </a:rPr>
              <a:t> </a:t>
            </a:r>
            <a:r>
              <a:rPr lang="en-US" sz="1800" b="1" i="1" u="sng" dirty="0" err="1">
                <a:solidFill>
                  <a:srgbClr val="FF0000"/>
                </a:solidFill>
              </a:rPr>
              <a:t>dân</a:t>
            </a:r>
            <a:r>
              <a:rPr lang="en-US" sz="1800" b="1" i="1" u="sng" dirty="0">
                <a:solidFill>
                  <a:srgbClr val="FF0000"/>
                </a:solidFill>
              </a:rPr>
              <a:t> </a:t>
            </a:r>
            <a:r>
              <a:rPr lang="en-US" sz="1800" b="1" i="1" u="sng" dirty="0" err="1">
                <a:solidFill>
                  <a:srgbClr val="FF0000"/>
                </a:solidFill>
              </a:rPr>
              <a:t>chủ</a:t>
            </a:r>
            <a:r>
              <a:rPr lang="en-US" sz="1800" b="1" i="1" u="sng" dirty="0">
                <a:solidFill>
                  <a:srgbClr val="FF0000"/>
                </a:solidFill>
              </a:rPr>
              <a:t> </a:t>
            </a:r>
            <a:r>
              <a:rPr lang="en-US" sz="1800" b="1" dirty="0" err="1">
                <a:solidFill>
                  <a:srgbClr val="002060"/>
                </a:solidFill>
              </a:rPr>
              <a:t>thì</a:t>
            </a:r>
            <a:r>
              <a:rPr lang="en-US" sz="1800" b="1" dirty="0">
                <a:solidFill>
                  <a:srgbClr val="002060"/>
                </a:solidFill>
              </a:rPr>
              <a:t> </a:t>
            </a:r>
            <a:r>
              <a:rPr lang="en-US" sz="1800" b="1" dirty="0" err="1">
                <a:solidFill>
                  <a:srgbClr val="002060"/>
                </a:solidFill>
              </a:rPr>
              <a:t>sẽ</a:t>
            </a:r>
            <a:r>
              <a:rPr lang="en-US" sz="1800" b="1" dirty="0">
                <a:solidFill>
                  <a:srgbClr val="002060"/>
                </a:solidFill>
              </a:rPr>
              <a:t> </a:t>
            </a:r>
            <a:r>
              <a:rPr lang="en-US" sz="1800" b="1" dirty="0" err="1">
                <a:solidFill>
                  <a:srgbClr val="002060"/>
                </a:solidFill>
              </a:rPr>
              <a:t>không</a:t>
            </a:r>
            <a:r>
              <a:rPr lang="en-US" sz="1800" b="1" dirty="0">
                <a:solidFill>
                  <a:srgbClr val="002060"/>
                </a:solidFill>
              </a:rPr>
              <a:t> </a:t>
            </a:r>
            <a:r>
              <a:rPr lang="en-US" sz="1800" b="1" dirty="0" err="1">
                <a:solidFill>
                  <a:srgbClr val="002060"/>
                </a:solidFill>
              </a:rPr>
              <a:t>phát</a:t>
            </a:r>
            <a:r>
              <a:rPr lang="en-US" sz="1800" b="1" dirty="0">
                <a:solidFill>
                  <a:srgbClr val="002060"/>
                </a:solidFill>
              </a:rPr>
              <a:t> </a:t>
            </a:r>
            <a:r>
              <a:rPr lang="en-US" sz="1800" b="1" dirty="0" err="1">
                <a:solidFill>
                  <a:srgbClr val="002060"/>
                </a:solidFill>
              </a:rPr>
              <a:t>huy</a:t>
            </a:r>
            <a:r>
              <a:rPr lang="en-US" sz="1800" b="1" dirty="0">
                <a:solidFill>
                  <a:srgbClr val="002060"/>
                </a:solidFill>
              </a:rPr>
              <a:t> </a:t>
            </a:r>
            <a:r>
              <a:rPr lang="en-US" sz="1800" b="1" dirty="0" err="1">
                <a:solidFill>
                  <a:srgbClr val="002060"/>
                </a:solidFill>
              </a:rPr>
              <a:t>được</a:t>
            </a:r>
            <a:r>
              <a:rPr lang="en-US" sz="1800" b="1" dirty="0">
                <a:solidFill>
                  <a:srgbClr val="002060"/>
                </a:solidFill>
              </a:rPr>
              <a:t> ý </a:t>
            </a:r>
            <a:r>
              <a:rPr lang="en-US" sz="1800" b="1" dirty="0" err="1">
                <a:solidFill>
                  <a:srgbClr val="002060"/>
                </a:solidFill>
              </a:rPr>
              <a:t>kiến</a:t>
            </a:r>
            <a:r>
              <a:rPr lang="en-US" sz="1800" b="1" dirty="0">
                <a:solidFill>
                  <a:srgbClr val="002060"/>
                </a:solidFill>
              </a:rPr>
              <a:t> </a:t>
            </a:r>
            <a:r>
              <a:rPr lang="en-US" sz="1800" b="1" dirty="0" err="1">
                <a:solidFill>
                  <a:srgbClr val="002060"/>
                </a:solidFill>
              </a:rPr>
              <a:t>của</a:t>
            </a:r>
            <a:r>
              <a:rPr lang="en-US" sz="1800" b="1" dirty="0">
                <a:solidFill>
                  <a:srgbClr val="002060"/>
                </a:solidFill>
              </a:rPr>
              <a:t> </a:t>
            </a:r>
            <a:r>
              <a:rPr lang="en-US" sz="1800" b="1" dirty="0" err="1">
                <a:solidFill>
                  <a:srgbClr val="002060"/>
                </a:solidFill>
              </a:rPr>
              <a:t>nhiều</a:t>
            </a:r>
            <a:r>
              <a:rPr lang="en-US" sz="1800" b="1" dirty="0">
                <a:solidFill>
                  <a:srgbClr val="002060"/>
                </a:solidFill>
              </a:rPr>
              <a:t> </a:t>
            </a:r>
            <a:r>
              <a:rPr lang="en-US" sz="1800" b="1" dirty="0" err="1">
                <a:solidFill>
                  <a:srgbClr val="002060"/>
                </a:solidFill>
              </a:rPr>
              <a:t>người</a:t>
            </a:r>
            <a:r>
              <a:rPr lang="en-US" sz="1800" b="1" dirty="0">
                <a:solidFill>
                  <a:srgbClr val="002060"/>
                </a:solidFill>
              </a:rPr>
              <a:t> </a:t>
            </a:r>
            <a:r>
              <a:rPr lang="en-US" sz="1800" b="1" dirty="0" err="1">
                <a:solidFill>
                  <a:srgbClr val="002060"/>
                </a:solidFill>
              </a:rPr>
              <a:t>sẽ</a:t>
            </a:r>
            <a:r>
              <a:rPr lang="en-US" sz="1800" b="1" dirty="0">
                <a:solidFill>
                  <a:srgbClr val="002060"/>
                </a:solidFill>
              </a:rPr>
              <a:t> </a:t>
            </a:r>
            <a:r>
              <a:rPr lang="en-US" sz="1800" b="1" dirty="0" err="1">
                <a:solidFill>
                  <a:srgbClr val="002060"/>
                </a:solidFill>
              </a:rPr>
              <a:t>dẫn</a:t>
            </a:r>
            <a:r>
              <a:rPr lang="en-US" sz="1800" b="1" dirty="0">
                <a:solidFill>
                  <a:srgbClr val="002060"/>
                </a:solidFill>
              </a:rPr>
              <a:t> </a:t>
            </a:r>
            <a:r>
              <a:rPr lang="en-US" sz="1800" b="1" dirty="0" err="1">
                <a:solidFill>
                  <a:srgbClr val="002060"/>
                </a:solidFill>
              </a:rPr>
              <a:t>đến</a:t>
            </a:r>
            <a:r>
              <a:rPr lang="en-US" sz="1800" b="1" dirty="0">
                <a:solidFill>
                  <a:srgbClr val="002060"/>
                </a:solidFill>
              </a:rPr>
              <a:t> </a:t>
            </a:r>
            <a:r>
              <a:rPr lang="en-US" sz="1800" b="1" dirty="0" err="1">
                <a:solidFill>
                  <a:srgbClr val="002060"/>
                </a:solidFill>
              </a:rPr>
              <a:t>độc</a:t>
            </a:r>
            <a:r>
              <a:rPr lang="en-US" sz="1800" b="1" dirty="0">
                <a:solidFill>
                  <a:srgbClr val="002060"/>
                </a:solidFill>
              </a:rPr>
              <a:t> </a:t>
            </a:r>
            <a:r>
              <a:rPr lang="en-US" sz="1800" b="1" dirty="0" err="1" smtClean="0">
                <a:solidFill>
                  <a:srgbClr val="002060"/>
                </a:solidFill>
              </a:rPr>
              <a:t>đoán</a:t>
            </a:r>
            <a:r>
              <a:rPr lang="en-US" sz="1800" b="1" dirty="0" smtClean="0">
                <a:solidFill>
                  <a:srgbClr val="002060"/>
                </a:solidFill>
              </a:rPr>
              <a:t>, </a:t>
            </a:r>
            <a:r>
              <a:rPr lang="en-US" sz="1800" b="1" dirty="0" err="1">
                <a:solidFill>
                  <a:srgbClr val="002060"/>
                </a:solidFill>
              </a:rPr>
              <a:t>độc</a:t>
            </a:r>
            <a:r>
              <a:rPr lang="en-US" sz="1800" b="1" dirty="0">
                <a:solidFill>
                  <a:srgbClr val="002060"/>
                </a:solidFill>
              </a:rPr>
              <a:t> </a:t>
            </a:r>
            <a:r>
              <a:rPr lang="en-US" sz="1800" b="1" dirty="0" err="1" smtClean="0">
                <a:solidFill>
                  <a:srgbClr val="002060"/>
                </a:solidFill>
              </a:rPr>
              <a:t>quyền</a:t>
            </a:r>
            <a:r>
              <a:rPr lang="en-US" sz="1800" b="1" dirty="0" smtClean="0">
                <a:solidFill>
                  <a:srgbClr val="002060"/>
                </a:solidFill>
              </a:rPr>
              <a:t>, </a:t>
            </a:r>
            <a:r>
              <a:rPr lang="en-US" sz="1800" b="1" dirty="0" err="1">
                <a:solidFill>
                  <a:srgbClr val="002060"/>
                </a:solidFill>
              </a:rPr>
              <a:t>độc</a:t>
            </a:r>
            <a:r>
              <a:rPr lang="en-US" sz="1800" b="1" dirty="0">
                <a:solidFill>
                  <a:srgbClr val="002060"/>
                </a:solidFill>
              </a:rPr>
              <a:t> </a:t>
            </a:r>
            <a:r>
              <a:rPr lang="en-US" sz="1800" b="1" dirty="0" err="1" smtClean="0">
                <a:solidFill>
                  <a:srgbClr val="002060"/>
                </a:solidFill>
              </a:rPr>
              <a:t>tài</a:t>
            </a:r>
            <a:r>
              <a:rPr lang="en-US" sz="1800" b="1" dirty="0" smtClean="0">
                <a:solidFill>
                  <a:srgbClr val="002060"/>
                </a:solidFill>
              </a:rPr>
              <a:t>.</a:t>
            </a:r>
            <a:endParaRPr sz="1800" dirty="0">
              <a:solidFill>
                <a:srgbClr val="00206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62"/>
                                        </p:tgtEl>
                                        <p:attrNameLst>
                                          <p:attrName>style.visibility</p:attrName>
                                        </p:attrNameLst>
                                      </p:cBhvr>
                                      <p:to>
                                        <p:strVal val="visible"/>
                                      </p:to>
                                    </p:set>
                                    <p:animEffect transition="in" filter="barn(inVertical)">
                                      <p:cBhvr>
                                        <p:cTn id="15" dur="500"/>
                                        <p:tgtEl>
                                          <p:spTgt spid="66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 grpId="0"/>
      <p:bldP spid="2"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grpSp>
        <p:nvGrpSpPr>
          <p:cNvPr id="770" name="Google Shape;770;p69"/>
          <p:cNvGrpSpPr/>
          <p:nvPr/>
        </p:nvGrpSpPr>
        <p:grpSpPr>
          <a:xfrm>
            <a:off x="564204" y="943584"/>
            <a:ext cx="2629321" cy="1732048"/>
            <a:chOff x="885988" y="1245108"/>
            <a:chExt cx="2307537" cy="1430523"/>
          </a:xfrm>
        </p:grpSpPr>
        <p:sp>
          <p:nvSpPr>
            <p:cNvPr id="771" name="Google Shape;771;p69"/>
            <p:cNvSpPr/>
            <p:nvPr/>
          </p:nvSpPr>
          <p:spPr>
            <a:xfrm>
              <a:off x="1047925" y="1332531"/>
              <a:ext cx="2145600" cy="134310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69"/>
            <p:cNvSpPr/>
            <p:nvPr/>
          </p:nvSpPr>
          <p:spPr>
            <a:xfrm rot="-3228903" flipH="1">
              <a:off x="1036723" y="1284528"/>
              <a:ext cx="386877" cy="569852"/>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 name="Google Shape;773;p69"/>
          <p:cNvGrpSpPr/>
          <p:nvPr/>
        </p:nvGrpSpPr>
        <p:grpSpPr>
          <a:xfrm>
            <a:off x="5950040" y="1032633"/>
            <a:ext cx="2780309" cy="1642997"/>
            <a:chOff x="5638738" y="1306883"/>
            <a:chExt cx="2445237" cy="1368748"/>
          </a:xfrm>
        </p:grpSpPr>
        <p:sp>
          <p:nvSpPr>
            <p:cNvPr id="774" name="Google Shape;774;p69"/>
            <p:cNvSpPr/>
            <p:nvPr/>
          </p:nvSpPr>
          <p:spPr>
            <a:xfrm>
              <a:off x="5938375" y="1332531"/>
              <a:ext cx="2145600" cy="1343100"/>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9"/>
            <p:cNvSpPr/>
            <p:nvPr/>
          </p:nvSpPr>
          <p:spPr>
            <a:xfrm rot="-3228903" flipH="1">
              <a:off x="5789473" y="1346303"/>
              <a:ext cx="386877" cy="569852"/>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 name="Google Shape;776;p69"/>
          <p:cNvGrpSpPr/>
          <p:nvPr/>
        </p:nvGrpSpPr>
        <p:grpSpPr>
          <a:xfrm>
            <a:off x="4571999" y="3280967"/>
            <a:ext cx="3407049" cy="1719050"/>
            <a:chOff x="4422238" y="2984356"/>
            <a:chExt cx="2478987" cy="1343100"/>
          </a:xfrm>
        </p:grpSpPr>
        <p:sp>
          <p:nvSpPr>
            <p:cNvPr id="777" name="Google Shape;777;p69"/>
            <p:cNvSpPr/>
            <p:nvPr/>
          </p:nvSpPr>
          <p:spPr>
            <a:xfrm>
              <a:off x="4755625" y="2984356"/>
              <a:ext cx="2145600" cy="1343100"/>
            </a:xfrm>
            <a:prstGeom prst="roundRect">
              <a:avLst>
                <a:gd name="adj" fmla="val 16667"/>
              </a:avLst>
            </a:prstGeom>
            <a:solidFill>
              <a:schemeClr val="lt2"/>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69"/>
            <p:cNvSpPr/>
            <p:nvPr/>
          </p:nvSpPr>
          <p:spPr>
            <a:xfrm rot="-3228903" flipH="1">
              <a:off x="4572973" y="3588303"/>
              <a:ext cx="386877" cy="569852"/>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9" name="Google Shape;779;p69"/>
          <p:cNvSpPr/>
          <p:nvPr/>
        </p:nvSpPr>
        <p:spPr>
          <a:xfrm>
            <a:off x="1401010" y="3280967"/>
            <a:ext cx="3033469" cy="171905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9"/>
          <p:cNvSpPr/>
          <p:nvPr/>
        </p:nvSpPr>
        <p:spPr>
          <a:xfrm>
            <a:off x="3493149" y="1045124"/>
            <a:ext cx="2439613" cy="2063167"/>
          </a:xfrm>
          <a:prstGeom prst="roundRect">
            <a:avLst>
              <a:gd name="adj" fmla="val 16667"/>
            </a:avLst>
          </a:prstGeom>
          <a:solidFill>
            <a:schemeClr val="accent6"/>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69"/>
          <p:cNvSpPr txBox="1">
            <a:spLocks noGrp="1"/>
          </p:cNvSpPr>
          <p:nvPr>
            <p:ph type="title"/>
          </p:nvPr>
        </p:nvSpPr>
        <p:spPr>
          <a:xfrm>
            <a:off x="731372" y="234632"/>
            <a:ext cx="7717500" cy="612300"/>
          </a:xfrm>
          <a:prstGeom prst="rect">
            <a:avLst/>
          </a:prstGeom>
        </p:spPr>
        <p:txBody>
          <a:bodyPr spcFirstLastPara="1" wrap="square" lIns="0" tIns="0" rIns="0" bIns="0" anchor="t" anchorCtr="0">
            <a:noAutofit/>
          </a:bodyPr>
          <a:lstStyle/>
          <a:p>
            <a:pPr lvl="0"/>
            <a:r>
              <a:rPr lang="en-US" sz="1800" dirty="0" err="1" smtClean="0"/>
              <a:t>Bài</a:t>
            </a:r>
            <a:r>
              <a:rPr lang="en-US" sz="1800" dirty="0" smtClean="0"/>
              <a:t> </a:t>
            </a:r>
            <a:r>
              <a:rPr lang="en-US" sz="1800" dirty="0" err="1" smtClean="0"/>
              <a:t>tập</a:t>
            </a:r>
            <a:r>
              <a:rPr lang="en-US" sz="1800" dirty="0" smtClean="0"/>
              <a:t> 1 (SGK/11): Theo </a:t>
            </a:r>
            <a:r>
              <a:rPr lang="en-US" sz="1800" dirty="0" err="1"/>
              <a:t>em</a:t>
            </a:r>
            <a:r>
              <a:rPr lang="en-US" sz="1800" dirty="0"/>
              <a:t>, </a:t>
            </a:r>
            <a:r>
              <a:rPr lang="en-US" sz="1800" dirty="0" err="1"/>
              <a:t>những</a:t>
            </a:r>
            <a:r>
              <a:rPr lang="en-US" sz="1800" dirty="0"/>
              <a:t> </a:t>
            </a:r>
            <a:r>
              <a:rPr lang="en-US" sz="1800" dirty="0" err="1"/>
              <a:t>việc</a:t>
            </a:r>
            <a:r>
              <a:rPr lang="en-US" sz="1800" dirty="0"/>
              <a:t> </a:t>
            </a:r>
            <a:r>
              <a:rPr lang="en-US" sz="1800" dirty="0" err="1"/>
              <a:t>làm</a:t>
            </a:r>
            <a:r>
              <a:rPr lang="en-US" sz="1800" dirty="0"/>
              <a:t> </a:t>
            </a:r>
            <a:r>
              <a:rPr lang="en-US" sz="1800" dirty="0" err="1"/>
              <a:t>nào</a:t>
            </a:r>
            <a:r>
              <a:rPr lang="en-US" sz="1800" dirty="0"/>
              <a:t> </a:t>
            </a:r>
            <a:r>
              <a:rPr lang="en-US" sz="1800" dirty="0" err="1"/>
              <a:t>sau</a:t>
            </a:r>
            <a:r>
              <a:rPr lang="en-US" sz="1800" dirty="0"/>
              <a:t> </a:t>
            </a:r>
            <a:r>
              <a:rPr lang="en-US" sz="1800" dirty="0" err="1"/>
              <a:t>đây</a:t>
            </a:r>
            <a:r>
              <a:rPr lang="en-US" sz="1800" dirty="0"/>
              <a:t> </a:t>
            </a:r>
            <a:r>
              <a:rPr lang="en-US" sz="1800" dirty="0" err="1"/>
              <a:t>có</a:t>
            </a:r>
            <a:r>
              <a:rPr lang="en-US" sz="1800" dirty="0"/>
              <a:t> </a:t>
            </a:r>
            <a:r>
              <a:rPr lang="en-US" sz="1800" dirty="0" err="1"/>
              <a:t>nội</a:t>
            </a:r>
            <a:r>
              <a:rPr lang="en-US" sz="1800" dirty="0"/>
              <a:t> dung </a:t>
            </a:r>
            <a:r>
              <a:rPr lang="en-US" sz="1800" dirty="0" err="1"/>
              <a:t>thể</a:t>
            </a:r>
            <a:r>
              <a:rPr lang="en-US" sz="1800" dirty="0"/>
              <a:t> </a:t>
            </a:r>
            <a:r>
              <a:rPr lang="en-US" sz="1800" dirty="0" err="1"/>
              <a:t>hiện</a:t>
            </a:r>
            <a:r>
              <a:rPr lang="en-US" sz="1800" dirty="0"/>
              <a:t> </a:t>
            </a:r>
            <a:r>
              <a:rPr lang="en-US" sz="1800" dirty="0" err="1"/>
              <a:t>tính</a:t>
            </a:r>
            <a:r>
              <a:rPr lang="en-US" sz="1800" dirty="0"/>
              <a:t> </a:t>
            </a:r>
            <a:r>
              <a:rPr lang="en-US" sz="1800" dirty="0" err="1"/>
              <a:t>dân</a:t>
            </a:r>
            <a:r>
              <a:rPr lang="en-US" sz="1800" dirty="0"/>
              <a:t> </a:t>
            </a:r>
            <a:r>
              <a:rPr lang="en-US" sz="1800" dirty="0" err="1" smtClean="0"/>
              <a:t>chủ</a:t>
            </a:r>
            <a:r>
              <a:rPr lang="en-US" sz="1800" dirty="0" smtClean="0"/>
              <a:t>? </a:t>
            </a:r>
            <a:r>
              <a:rPr lang="en-US" sz="1800" dirty="0" smtClean="0"/>
              <a:t>Vì</a:t>
            </a:r>
            <a:r>
              <a:rPr lang="en-US" sz="1800" dirty="0" smtClean="0"/>
              <a:t> </a:t>
            </a:r>
            <a:r>
              <a:rPr lang="en-US" sz="1800" dirty="0" err="1"/>
              <a:t>sao</a:t>
            </a:r>
            <a:r>
              <a:rPr lang="en-US" sz="1800" dirty="0"/>
              <a:t>?</a:t>
            </a:r>
            <a:endParaRPr sz="1800" dirty="0"/>
          </a:p>
        </p:txBody>
      </p:sp>
      <p:sp>
        <p:nvSpPr>
          <p:cNvPr id="782" name="Google Shape;782;p69"/>
          <p:cNvSpPr txBox="1">
            <a:spLocks noGrp="1"/>
          </p:cNvSpPr>
          <p:nvPr>
            <p:ph type="subTitle" idx="1"/>
          </p:nvPr>
        </p:nvSpPr>
        <p:spPr>
          <a:xfrm rot="-564">
            <a:off x="1775011" y="3526859"/>
            <a:ext cx="2396328" cy="1306828"/>
          </a:xfrm>
          <a:prstGeom prst="rect">
            <a:avLst/>
          </a:prstGeom>
        </p:spPr>
        <p:txBody>
          <a:bodyPr spcFirstLastPara="1" wrap="square" lIns="0" tIns="0" rIns="0" bIns="0" anchor="t" anchorCtr="0">
            <a:noAutofit/>
          </a:bodyPr>
          <a:lstStyle/>
          <a:p>
            <a:pPr lvl="0" algn="just"/>
            <a:r>
              <a:rPr lang="en-US" sz="1800" dirty="0" smtClean="0">
                <a:solidFill>
                  <a:schemeClr val="accent4">
                    <a:lumMod val="10000"/>
                  </a:schemeClr>
                </a:solidFill>
                <a:latin typeface="Calibri Light" panose="020F0302020204030204" pitchFamily="34" charset="0"/>
                <a:cs typeface="Calibri Light" panose="020F0302020204030204" pitchFamily="34" charset="0"/>
              </a:rPr>
              <a:t>d)</a:t>
            </a:r>
            <a:r>
              <a:rPr lang="en-US" sz="1800" dirty="0" err="1" smtClean="0">
                <a:solidFill>
                  <a:schemeClr val="accent4">
                    <a:lumMod val="10000"/>
                  </a:schemeClr>
                </a:solidFill>
                <a:latin typeface="Calibri Light" panose="020F0302020204030204" pitchFamily="34" charset="0"/>
                <a:cs typeface="Calibri Light" panose="020F0302020204030204" pitchFamily="34" charset="0"/>
              </a:rPr>
              <a:t>Thầy</a:t>
            </a:r>
            <a:r>
              <a:rPr lang="en-US" sz="1800" dirty="0" smtClean="0">
                <a:solidFill>
                  <a:schemeClr val="accent4">
                    <a:lumMod val="10000"/>
                  </a:schemeClr>
                </a:solidFill>
                <a:latin typeface="Calibri Light" panose="020F0302020204030204" pitchFamily="34" charset="0"/>
                <a:cs typeface="Calibri Light" panose="020F0302020204030204" pitchFamily="34" charset="0"/>
              </a:rPr>
              <a:t> </a:t>
            </a:r>
            <a:r>
              <a:rPr lang="en-US" sz="1800" dirty="0" err="1" smtClean="0">
                <a:solidFill>
                  <a:schemeClr val="accent4">
                    <a:lumMod val="10000"/>
                  </a:schemeClr>
                </a:solidFill>
                <a:latin typeface="Calibri Light" panose="020F0302020204030204" pitchFamily="34" charset="0"/>
                <a:cs typeface="Calibri Light" panose="020F0302020204030204" pitchFamily="34" charset="0"/>
              </a:rPr>
              <a:t>chu</a:t>
            </a:r>
            <a:r>
              <a:rPr lang="en-US" sz="1800" dirty="0" smtClean="0">
                <a:solidFill>
                  <a:schemeClr val="accent4">
                    <a:lumMod val="10000"/>
                  </a:schemeClr>
                </a:solidFill>
                <a:latin typeface="Calibri Light" panose="020F0302020204030204" pitchFamily="34" charset="0"/>
                <a:cs typeface="Calibri Light" panose="020F0302020204030204" pitchFamily="34" charset="0"/>
              </a:rPr>
              <a:t>̉ </a:t>
            </a:r>
            <a:r>
              <a:rPr lang="en-US" sz="1800" dirty="0" err="1" smtClean="0">
                <a:solidFill>
                  <a:schemeClr val="accent4">
                    <a:lumMod val="10000"/>
                  </a:schemeClr>
                </a:solidFill>
                <a:latin typeface="Calibri Light" panose="020F0302020204030204" pitchFamily="34" charset="0"/>
                <a:cs typeface="Calibri Light" panose="020F0302020204030204" pitchFamily="34" charset="0"/>
              </a:rPr>
              <a:t>nhiệm</a:t>
            </a:r>
            <a:r>
              <a:rPr lang="vi-VN" sz="1800" dirty="0" smtClean="0">
                <a:solidFill>
                  <a:schemeClr val="accent4">
                    <a:lumMod val="10000"/>
                  </a:schemeClr>
                </a:solidFill>
                <a:latin typeface="Calibri Light" panose="020F0302020204030204" pitchFamily="34" charset="0"/>
                <a:cs typeface="Calibri Light" panose="020F0302020204030204" pitchFamily="34" charset="0"/>
              </a:rPr>
              <a:t> </a:t>
            </a:r>
            <a:r>
              <a:rPr lang="vi-VN" sz="1800" dirty="0">
                <a:solidFill>
                  <a:schemeClr val="accent4">
                    <a:lumMod val="10000"/>
                  </a:schemeClr>
                </a:solidFill>
                <a:latin typeface="Calibri Light" panose="020F0302020204030204" pitchFamily="34" charset="0"/>
                <a:cs typeface="Calibri Light" panose="020F0302020204030204" pitchFamily="34" charset="0"/>
              </a:rPr>
              <a:t>giao cho Hùng điều khiển buổi sinh hoạt lớp cuối tuần, mọi người đã tích cực phát biểu ý </a:t>
            </a:r>
            <a:r>
              <a:rPr lang="vi-VN" sz="1800" dirty="0" smtClean="0">
                <a:solidFill>
                  <a:schemeClr val="accent4">
                    <a:lumMod val="10000"/>
                  </a:schemeClr>
                </a:solidFill>
                <a:latin typeface="Calibri Light" panose="020F0302020204030204" pitchFamily="34" charset="0"/>
                <a:cs typeface="Calibri Light" panose="020F0302020204030204" pitchFamily="34" charset="0"/>
              </a:rPr>
              <a:t>kiến</a:t>
            </a:r>
            <a:r>
              <a:rPr lang="en-US" sz="1800" dirty="0" smtClean="0">
                <a:solidFill>
                  <a:schemeClr val="accent4">
                    <a:lumMod val="10000"/>
                  </a:schemeClr>
                </a:solidFill>
                <a:latin typeface="Calibri Light" panose="020F0302020204030204" pitchFamily="34" charset="0"/>
                <a:cs typeface="Calibri Light" panose="020F0302020204030204" pitchFamily="34" charset="0"/>
              </a:rPr>
              <a:t>;</a:t>
            </a:r>
            <a:endParaRPr sz="1800" dirty="0">
              <a:solidFill>
                <a:schemeClr val="accent4">
                  <a:lumMod val="10000"/>
                </a:schemeClr>
              </a:solidFill>
              <a:latin typeface="Calibri Light" panose="020F0302020204030204" pitchFamily="34" charset="0"/>
              <a:cs typeface="Calibri Light" panose="020F0302020204030204" pitchFamily="34" charset="0"/>
            </a:endParaRPr>
          </a:p>
        </p:txBody>
      </p:sp>
      <p:sp>
        <p:nvSpPr>
          <p:cNvPr id="784" name="Google Shape;784;p69"/>
          <p:cNvSpPr txBox="1">
            <a:spLocks noGrp="1"/>
          </p:cNvSpPr>
          <p:nvPr>
            <p:ph type="subTitle" idx="3"/>
          </p:nvPr>
        </p:nvSpPr>
        <p:spPr>
          <a:xfrm rot="-564">
            <a:off x="5356041" y="3414743"/>
            <a:ext cx="2386855" cy="1145758"/>
          </a:xfrm>
          <a:prstGeom prst="rect">
            <a:avLst/>
          </a:prstGeom>
        </p:spPr>
        <p:txBody>
          <a:bodyPr spcFirstLastPara="1" wrap="square" lIns="0" tIns="0" rIns="0" bIns="0" anchor="t" anchorCtr="0">
            <a:noAutofit/>
          </a:bodyPr>
          <a:lstStyle/>
          <a:p>
            <a:pPr lvl="0" algn="just">
              <a:buClr>
                <a:schemeClr val="dk1"/>
              </a:buClr>
              <a:buSzPts val="1100"/>
            </a:pPr>
            <a:r>
              <a:rPr lang="en-US" sz="1800" dirty="0" smtClean="0">
                <a:solidFill>
                  <a:schemeClr val="accent4">
                    <a:lumMod val="10000"/>
                  </a:schemeClr>
                </a:solidFill>
                <a:latin typeface="Calibri Light" panose="020F0302020204030204" pitchFamily="34" charset="0"/>
                <a:cs typeface="Calibri Light" panose="020F0302020204030204" pitchFamily="34" charset="0"/>
              </a:rPr>
              <a:t>đ) </a:t>
            </a:r>
            <a:r>
              <a:rPr lang="en-US" sz="1800" dirty="0" err="1" smtClean="0">
                <a:solidFill>
                  <a:schemeClr val="accent4">
                    <a:lumMod val="10000"/>
                  </a:schemeClr>
                </a:solidFill>
                <a:latin typeface="Calibri Light" panose="020F0302020204030204" pitchFamily="34" charset="0"/>
                <a:cs typeface="Calibri Light" panose="020F0302020204030204" pitchFamily="34" charset="0"/>
              </a:rPr>
              <a:t>Trong</a:t>
            </a:r>
            <a:r>
              <a:rPr lang="en-US" sz="1800" dirty="0" smtClean="0">
                <a:solidFill>
                  <a:schemeClr val="accent4">
                    <a:lumMod val="10000"/>
                  </a:schemeClr>
                </a:solidFill>
                <a:latin typeface="Calibri Light" panose="020F0302020204030204" pitchFamily="34" charset="0"/>
                <a:cs typeface="Calibri Light" panose="020F0302020204030204" pitchFamily="34" charset="0"/>
              </a:rPr>
              <a:t> </a:t>
            </a:r>
            <a:r>
              <a:rPr lang="en-US" sz="1800" dirty="0" err="1">
                <a:solidFill>
                  <a:schemeClr val="accent4">
                    <a:lumMod val="10000"/>
                  </a:schemeClr>
                </a:solidFill>
                <a:latin typeface="Calibri Light" panose="020F0302020204030204" pitchFamily="34" charset="0"/>
                <a:cs typeface="Calibri Light" panose="020F0302020204030204" pitchFamily="34" charset="0"/>
              </a:rPr>
              <a:t>một</a:t>
            </a:r>
            <a:r>
              <a:rPr lang="en-US" sz="1800" dirty="0">
                <a:solidFill>
                  <a:schemeClr val="accent4">
                    <a:lumMod val="10000"/>
                  </a:schemeClr>
                </a:solidFill>
                <a:latin typeface="Calibri Light" panose="020F0302020204030204" pitchFamily="34" charset="0"/>
                <a:cs typeface="Calibri Light" panose="020F0302020204030204" pitchFamily="34" charset="0"/>
              </a:rPr>
              <a:t> </a:t>
            </a:r>
            <a:r>
              <a:rPr lang="en-US" sz="1800" dirty="0" err="1">
                <a:solidFill>
                  <a:schemeClr val="accent4">
                    <a:lumMod val="10000"/>
                  </a:schemeClr>
                </a:solidFill>
                <a:latin typeface="Calibri Light" panose="020F0302020204030204" pitchFamily="34" charset="0"/>
                <a:cs typeface="Calibri Light" panose="020F0302020204030204" pitchFamily="34" charset="0"/>
              </a:rPr>
              <a:t>trận</a:t>
            </a:r>
            <a:r>
              <a:rPr lang="en-US" sz="1800" dirty="0">
                <a:solidFill>
                  <a:schemeClr val="accent4">
                    <a:lumMod val="10000"/>
                  </a:schemeClr>
                </a:solidFill>
                <a:latin typeface="Calibri Light" panose="020F0302020204030204" pitchFamily="34" charset="0"/>
                <a:cs typeface="Calibri Light" panose="020F0302020204030204" pitchFamily="34" charset="0"/>
              </a:rPr>
              <a:t> </a:t>
            </a:r>
            <a:r>
              <a:rPr lang="en-US" sz="1800" dirty="0" err="1">
                <a:solidFill>
                  <a:schemeClr val="accent4">
                    <a:lumMod val="10000"/>
                  </a:schemeClr>
                </a:solidFill>
                <a:latin typeface="Calibri Light" panose="020F0302020204030204" pitchFamily="34" charset="0"/>
                <a:cs typeface="Calibri Light" panose="020F0302020204030204" pitchFamily="34" charset="0"/>
              </a:rPr>
              <a:t>đấu</a:t>
            </a:r>
            <a:r>
              <a:rPr lang="en-US" sz="1800" dirty="0">
                <a:solidFill>
                  <a:schemeClr val="accent4">
                    <a:lumMod val="10000"/>
                  </a:schemeClr>
                </a:solidFill>
                <a:latin typeface="Calibri Light" panose="020F0302020204030204" pitchFamily="34" charset="0"/>
                <a:cs typeface="Calibri Light" panose="020F0302020204030204" pitchFamily="34" charset="0"/>
              </a:rPr>
              <a:t> </a:t>
            </a:r>
            <a:r>
              <a:rPr lang="en-US" sz="1800" dirty="0" err="1">
                <a:solidFill>
                  <a:schemeClr val="accent4">
                    <a:lumMod val="10000"/>
                  </a:schemeClr>
                </a:solidFill>
                <a:latin typeface="Calibri Light" panose="020F0302020204030204" pitchFamily="34" charset="0"/>
                <a:cs typeface="Calibri Light" panose="020F0302020204030204" pitchFamily="34" charset="0"/>
              </a:rPr>
              <a:t>bóng</a:t>
            </a:r>
            <a:r>
              <a:rPr lang="en-US" sz="1800" dirty="0">
                <a:solidFill>
                  <a:schemeClr val="accent4">
                    <a:lumMod val="10000"/>
                  </a:schemeClr>
                </a:solidFill>
                <a:latin typeface="Calibri Light" panose="020F0302020204030204" pitchFamily="34" charset="0"/>
                <a:cs typeface="Calibri Light" panose="020F0302020204030204" pitchFamily="34" charset="0"/>
              </a:rPr>
              <a:t>, </a:t>
            </a:r>
            <a:r>
              <a:rPr lang="en-US" sz="1800" dirty="0" err="1">
                <a:solidFill>
                  <a:schemeClr val="accent4">
                    <a:lumMod val="10000"/>
                  </a:schemeClr>
                </a:solidFill>
                <a:latin typeface="Calibri Light" panose="020F0302020204030204" pitchFamily="34" charset="0"/>
                <a:cs typeface="Calibri Light" panose="020F0302020204030204" pitchFamily="34" charset="0"/>
              </a:rPr>
              <a:t>các</a:t>
            </a:r>
            <a:r>
              <a:rPr lang="en-US" sz="1800" dirty="0">
                <a:solidFill>
                  <a:schemeClr val="accent4">
                    <a:lumMod val="10000"/>
                  </a:schemeClr>
                </a:solidFill>
                <a:latin typeface="Calibri Light" panose="020F0302020204030204" pitchFamily="34" charset="0"/>
                <a:cs typeface="Calibri Light" panose="020F0302020204030204" pitchFamily="34" charset="0"/>
              </a:rPr>
              <a:t> </a:t>
            </a:r>
            <a:r>
              <a:rPr lang="en-US" sz="1800" dirty="0" err="1">
                <a:solidFill>
                  <a:schemeClr val="accent4">
                    <a:lumMod val="10000"/>
                  </a:schemeClr>
                </a:solidFill>
                <a:latin typeface="Calibri Light" panose="020F0302020204030204" pitchFamily="34" charset="0"/>
                <a:cs typeface="Calibri Light" panose="020F0302020204030204" pitchFamily="34" charset="0"/>
              </a:rPr>
              <a:t>cầu</a:t>
            </a:r>
            <a:r>
              <a:rPr lang="en-US" sz="1800" dirty="0">
                <a:solidFill>
                  <a:schemeClr val="accent4">
                    <a:lumMod val="10000"/>
                  </a:schemeClr>
                </a:solidFill>
                <a:latin typeface="Calibri Light" panose="020F0302020204030204" pitchFamily="34" charset="0"/>
                <a:cs typeface="Calibri Light" panose="020F0302020204030204" pitchFamily="34" charset="0"/>
              </a:rPr>
              <a:t> </a:t>
            </a:r>
            <a:r>
              <a:rPr lang="en-US" sz="1800" dirty="0" err="1">
                <a:solidFill>
                  <a:schemeClr val="accent4">
                    <a:lumMod val="10000"/>
                  </a:schemeClr>
                </a:solidFill>
                <a:latin typeface="Calibri Light" panose="020F0302020204030204" pitchFamily="34" charset="0"/>
                <a:cs typeface="Calibri Light" panose="020F0302020204030204" pitchFamily="34" charset="0"/>
              </a:rPr>
              <a:t>thủ</a:t>
            </a:r>
            <a:r>
              <a:rPr lang="en-US" sz="1800" dirty="0">
                <a:solidFill>
                  <a:schemeClr val="accent4">
                    <a:lumMod val="10000"/>
                  </a:schemeClr>
                </a:solidFill>
                <a:latin typeface="Calibri Light" panose="020F0302020204030204" pitchFamily="34" charset="0"/>
                <a:cs typeface="Calibri Light" panose="020F0302020204030204" pitchFamily="34" charset="0"/>
              </a:rPr>
              <a:t> </a:t>
            </a:r>
            <a:r>
              <a:rPr lang="en-US" sz="1800" dirty="0" err="1">
                <a:solidFill>
                  <a:schemeClr val="accent4">
                    <a:lumMod val="10000"/>
                  </a:schemeClr>
                </a:solidFill>
                <a:latin typeface="Calibri Light" panose="020F0302020204030204" pitchFamily="34" charset="0"/>
                <a:cs typeface="Calibri Light" panose="020F0302020204030204" pitchFamily="34" charset="0"/>
              </a:rPr>
              <a:t>xô</a:t>
            </a:r>
            <a:r>
              <a:rPr lang="en-US" sz="1800" dirty="0">
                <a:solidFill>
                  <a:schemeClr val="accent4">
                    <a:lumMod val="10000"/>
                  </a:schemeClr>
                </a:solidFill>
                <a:latin typeface="Calibri Light" panose="020F0302020204030204" pitchFamily="34" charset="0"/>
                <a:cs typeface="Calibri Light" panose="020F0302020204030204" pitchFamily="34" charset="0"/>
              </a:rPr>
              <a:t> </a:t>
            </a:r>
            <a:r>
              <a:rPr lang="en-US" sz="1800" dirty="0" err="1">
                <a:solidFill>
                  <a:schemeClr val="accent4">
                    <a:lumMod val="10000"/>
                  </a:schemeClr>
                </a:solidFill>
                <a:latin typeface="Calibri Light" panose="020F0302020204030204" pitchFamily="34" charset="0"/>
                <a:cs typeface="Calibri Light" panose="020F0302020204030204" pitchFamily="34" charset="0"/>
              </a:rPr>
              <a:t>xát</a:t>
            </a:r>
            <a:r>
              <a:rPr lang="en-US" sz="1800" dirty="0">
                <a:solidFill>
                  <a:schemeClr val="accent4">
                    <a:lumMod val="10000"/>
                  </a:schemeClr>
                </a:solidFill>
                <a:latin typeface="Calibri Light" panose="020F0302020204030204" pitchFamily="34" charset="0"/>
                <a:cs typeface="Calibri Light" panose="020F0302020204030204" pitchFamily="34" charset="0"/>
              </a:rPr>
              <a:t> </a:t>
            </a:r>
            <a:r>
              <a:rPr lang="en-US" sz="1800" dirty="0" err="1">
                <a:solidFill>
                  <a:schemeClr val="accent4">
                    <a:lumMod val="10000"/>
                  </a:schemeClr>
                </a:solidFill>
                <a:latin typeface="Calibri Light" panose="020F0302020204030204" pitchFamily="34" charset="0"/>
                <a:cs typeface="Calibri Light" panose="020F0302020204030204" pitchFamily="34" charset="0"/>
              </a:rPr>
              <a:t>với</a:t>
            </a:r>
            <a:r>
              <a:rPr lang="en-US" sz="1800" dirty="0">
                <a:solidFill>
                  <a:schemeClr val="accent4">
                    <a:lumMod val="10000"/>
                  </a:schemeClr>
                </a:solidFill>
                <a:latin typeface="Calibri Light" panose="020F0302020204030204" pitchFamily="34" charset="0"/>
                <a:cs typeface="Calibri Light" panose="020F0302020204030204" pitchFamily="34" charset="0"/>
              </a:rPr>
              <a:t> </a:t>
            </a:r>
            <a:r>
              <a:rPr lang="en-US" sz="1800" dirty="0" err="1">
                <a:solidFill>
                  <a:schemeClr val="accent4">
                    <a:lumMod val="10000"/>
                  </a:schemeClr>
                </a:solidFill>
                <a:latin typeface="Calibri Light" panose="020F0302020204030204" pitchFamily="34" charset="0"/>
                <a:cs typeface="Calibri Light" panose="020F0302020204030204" pitchFamily="34" charset="0"/>
              </a:rPr>
              <a:t>nhau</a:t>
            </a:r>
            <a:r>
              <a:rPr lang="en-US" sz="1800" dirty="0">
                <a:solidFill>
                  <a:schemeClr val="accent4">
                    <a:lumMod val="10000"/>
                  </a:schemeClr>
                </a:solidFill>
                <a:latin typeface="Calibri Light" panose="020F0302020204030204" pitchFamily="34" charset="0"/>
                <a:cs typeface="Calibri Light" panose="020F0302020204030204" pitchFamily="34" charset="0"/>
              </a:rPr>
              <a:t> </a:t>
            </a:r>
            <a:r>
              <a:rPr lang="en-US" sz="1800" dirty="0" err="1">
                <a:solidFill>
                  <a:schemeClr val="accent4">
                    <a:lumMod val="10000"/>
                  </a:schemeClr>
                </a:solidFill>
                <a:latin typeface="Calibri Light" panose="020F0302020204030204" pitchFamily="34" charset="0"/>
                <a:cs typeface="Calibri Light" panose="020F0302020204030204" pitchFamily="34" charset="0"/>
              </a:rPr>
              <a:t>trên</a:t>
            </a:r>
            <a:r>
              <a:rPr lang="en-US" sz="1800" dirty="0">
                <a:solidFill>
                  <a:schemeClr val="accent4">
                    <a:lumMod val="10000"/>
                  </a:schemeClr>
                </a:solidFill>
                <a:latin typeface="Calibri Light" panose="020F0302020204030204" pitchFamily="34" charset="0"/>
                <a:cs typeface="Calibri Light" panose="020F0302020204030204" pitchFamily="34" charset="0"/>
              </a:rPr>
              <a:t> </a:t>
            </a:r>
            <a:r>
              <a:rPr lang="en-US" sz="1800" dirty="0" err="1">
                <a:solidFill>
                  <a:schemeClr val="accent4">
                    <a:lumMod val="10000"/>
                  </a:schemeClr>
                </a:solidFill>
                <a:latin typeface="Calibri Light" panose="020F0302020204030204" pitchFamily="34" charset="0"/>
                <a:cs typeface="Calibri Light" panose="020F0302020204030204" pitchFamily="34" charset="0"/>
              </a:rPr>
              <a:t>sân</a:t>
            </a:r>
            <a:r>
              <a:rPr lang="en-US" sz="1800" dirty="0">
                <a:solidFill>
                  <a:schemeClr val="accent4">
                    <a:lumMod val="10000"/>
                  </a:schemeClr>
                </a:solidFill>
                <a:latin typeface="Calibri Light" panose="020F0302020204030204" pitchFamily="34" charset="0"/>
                <a:cs typeface="Calibri Light" panose="020F0302020204030204" pitchFamily="34" charset="0"/>
              </a:rPr>
              <a:t> </a:t>
            </a:r>
            <a:r>
              <a:rPr lang="en-US" sz="1800" dirty="0" err="1">
                <a:solidFill>
                  <a:schemeClr val="accent4">
                    <a:lumMod val="10000"/>
                  </a:schemeClr>
                </a:solidFill>
                <a:latin typeface="Calibri Light" panose="020F0302020204030204" pitchFamily="34" charset="0"/>
                <a:cs typeface="Calibri Light" panose="020F0302020204030204" pitchFamily="34" charset="0"/>
              </a:rPr>
              <a:t>cỏ</a:t>
            </a:r>
            <a:r>
              <a:rPr lang="en-US" sz="1800" dirty="0">
                <a:solidFill>
                  <a:schemeClr val="accent4">
                    <a:lumMod val="10000"/>
                  </a:schemeClr>
                </a:solidFill>
                <a:latin typeface="Calibri Light" panose="020F0302020204030204" pitchFamily="34" charset="0"/>
                <a:cs typeface="Calibri Light" panose="020F0302020204030204" pitchFamily="34" charset="0"/>
              </a:rPr>
              <a:t>, </a:t>
            </a:r>
            <a:r>
              <a:rPr lang="en-US" sz="1800" dirty="0" err="1">
                <a:solidFill>
                  <a:schemeClr val="accent4">
                    <a:lumMod val="10000"/>
                  </a:schemeClr>
                </a:solidFill>
                <a:latin typeface="Calibri Light" panose="020F0302020204030204" pitchFamily="34" charset="0"/>
                <a:cs typeface="Calibri Light" panose="020F0302020204030204" pitchFamily="34" charset="0"/>
              </a:rPr>
              <a:t>không</a:t>
            </a:r>
            <a:r>
              <a:rPr lang="en-US" sz="1800" dirty="0">
                <a:solidFill>
                  <a:schemeClr val="accent4">
                    <a:lumMod val="10000"/>
                  </a:schemeClr>
                </a:solidFill>
                <a:latin typeface="Calibri Light" panose="020F0302020204030204" pitchFamily="34" charset="0"/>
                <a:cs typeface="Calibri Light" panose="020F0302020204030204" pitchFamily="34" charset="0"/>
              </a:rPr>
              <a:t> </a:t>
            </a:r>
            <a:r>
              <a:rPr lang="en-US" sz="1800" dirty="0" err="1">
                <a:solidFill>
                  <a:schemeClr val="accent4">
                    <a:lumMod val="10000"/>
                  </a:schemeClr>
                </a:solidFill>
                <a:latin typeface="Calibri Light" panose="020F0302020204030204" pitchFamily="34" charset="0"/>
                <a:cs typeface="Calibri Light" panose="020F0302020204030204" pitchFamily="34" charset="0"/>
              </a:rPr>
              <a:t>tuân</a:t>
            </a:r>
            <a:r>
              <a:rPr lang="en-US" sz="1800" dirty="0">
                <a:solidFill>
                  <a:schemeClr val="accent4">
                    <a:lumMod val="10000"/>
                  </a:schemeClr>
                </a:solidFill>
                <a:latin typeface="Calibri Light" panose="020F0302020204030204" pitchFamily="34" charset="0"/>
                <a:cs typeface="Calibri Light" panose="020F0302020204030204" pitchFamily="34" charset="0"/>
              </a:rPr>
              <a:t> </a:t>
            </a:r>
            <a:r>
              <a:rPr lang="en-US" sz="1800" dirty="0" err="1">
                <a:solidFill>
                  <a:schemeClr val="accent4">
                    <a:lumMod val="10000"/>
                  </a:schemeClr>
                </a:solidFill>
                <a:latin typeface="Calibri Light" panose="020F0302020204030204" pitchFamily="34" charset="0"/>
                <a:cs typeface="Calibri Light" panose="020F0302020204030204" pitchFamily="34" charset="0"/>
              </a:rPr>
              <a:t>theo</a:t>
            </a:r>
            <a:r>
              <a:rPr lang="en-US" sz="1800" dirty="0">
                <a:solidFill>
                  <a:schemeClr val="accent4">
                    <a:lumMod val="10000"/>
                  </a:schemeClr>
                </a:solidFill>
                <a:latin typeface="Calibri Light" panose="020F0302020204030204" pitchFamily="34" charset="0"/>
                <a:cs typeface="Calibri Light" panose="020F0302020204030204" pitchFamily="34" charset="0"/>
              </a:rPr>
              <a:t> </a:t>
            </a:r>
            <a:r>
              <a:rPr lang="en-US" sz="1800" dirty="0" err="1">
                <a:solidFill>
                  <a:schemeClr val="accent4">
                    <a:lumMod val="10000"/>
                  </a:schemeClr>
                </a:solidFill>
                <a:latin typeface="Calibri Light" panose="020F0302020204030204" pitchFamily="34" charset="0"/>
                <a:cs typeface="Calibri Light" panose="020F0302020204030204" pitchFamily="34" charset="0"/>
              </a:rPr>
              <a:t>quyết</a:t>
            </a:r>
            <a:r>
              <a:rPr lang="en-US" sz="1800" dirty="0">
                <a:solidFill>
                  <a:schemeClr val="accent4">
                    <a:lumMod val="10000"/>
                  </a:schemeClr>
                </a:solidFill>
                <a:latin typeface="Calibri Light" panose="020F0302020204030204" pitchFamily="34" charset="0"/>
                <a:cs typeface="Calibri Light" panose="020F0302020204030204" pitchFamily="34" charset="0"/>
              </a:rPr>
              <a:t> </a:t>
            </a:r>
            <a:r>
              <a:rPr lang="en-US" sz="1800" dirty="0" err="1">
                <a:solidFill>
                  <a:schemeClr val="accent4">
                    <a:lumMod val="10000"/>
                  </a:schemeClr>
                </a:solidFill>
                <a:latin typeface="Calibri Light" panose="020F0302020204030204" pitchFamily="34" charset="0"/>
                <a:cs typeface="Calibri Light" panose="020F0302020204030204" pitchFamily="34" charset="0"/>
              </a:rPr>
              <a:t>định</a:t>
            </a:r>
            <a:r>
              <a:rPr lang="en-US" sz="1800" dirty="0">
                <a:solidFill>
                  <a:schemeClr val="accent4">
                    <a:lumMod val="10000"/>
                  </a:schemeClr>
                </a:solidFill>
                <a:latin typeface="Calibri Light" panose="020F0302020204030204" pitchFamily="34" charset="0"/>
                <a:cs typeface="Calibri Light" panose="020F0302020204030204" pitchFamily="34" charset="0"/>
              </a:rPr>
              <a:t> </a:t>
            </a:r>
            <a:r>
              <a:rPr lang="en-US" sz="1800" dirty="0" err="1">
                <a:solidFill>
                  <a:schemeClr val="accent4">
                    <a:lumMod val="10000"/>
                  </a:schemeClr>
                </a:solidFill>
                <a:latin typeface="Calibri Light" panose="020F0302020204030204" pitchFamily="34" charset="0"/>
                <a:cs typeface="Calibri Light" panose="020F0302020204030204" pitchFamily="34" charset="0"/>
              </a:rPr>
              <a:t>của</a:t>
            </a:r>
            <a:r>
              <a:rPr lang="en-US" sz="1800" dirty="0">
                <a:solidFill>
                  <a:schemeClr val="accent4">
                    <a:lumMod val="10000"/>
                  </a:schemeClr>
                </a:solidFill>
                <a:latin typeface="Calibri Light" panose="020F0302020204030204" pitchFamily="34" charset="0"/>
                <a:cs typeface="Calibri Light" panose="020F0302020204030204" pitchFamily="34" charset="0"/>
              </a:rPr>
              <a:t> </a:t>
            </a:r>
            <a:r>
              <a:rPr lang="en-US" sz="1800" dirty="0" err="1">
                <a:solidFill>
                  <a:schemeClr val="accent4">
                    <a:lumMod val="10000"/>
                  </a:schemeClr>
                </a:solidFill>
                <a:latin typeface="Calibri Light" panose="020F0302020204030204" pitchFamily="34" charset="0"/>
                <a:cs typeface="Calibri Light" panose="020F0302020204030204" pitchFamily="34" charset="0"/>
              </a:rPr>
              <a:t>trọng</a:t>
            </a:r>
            <a:r>
              <a:rPr lang="en-US" sz="1800" dirty="0">
                <a:solidFill>
                  <a:schemeClr val="accent4">
                    <a:lumMod val="10000"/>
                  </a:schemeClr>
                </a:solidFill>
                <a:latin typeface="Calibri Light" panose="020F0302020204030204" pitchFamily="34" charset="0"/>
                <a:cs typeface="Calibri Light" panose="020F0302020204030204" pitchFamily="34" charset="0"/>
              </a:rPr>
              <a:t> </a:t>
            </a:r>
            <a:r>
              <a:rPr lang="en-US" sz="1800" dirty="0" err="1">
                <a:solidFill>
                  <a:schemeClr val="accent4">
                    <a:lumMod val="10000"/>
                  </a:schemeClr>
                </a:solidFill>
                <a:latin typeface="Calibri Light" panose="020F0302020204030204" pitchFamily="34" charset="0"/>
                <a:cs typeface="Calibri Light" panose="020F0302020204030204" pitchFamily="34" charset="0"/>
              </a:rPr>
              <a:t>tài</a:t>
            </a:r>
            <a:r>
              <a:rPr lang="en-US" sz="1800" dirty="0">
                <a:solidFill>
                  <a:schemeClr val="accent4">
                    <a:lumMod val="10000"/>
                  </a:schemeClr>
                </a:solidFill>
                <a:latin typeface="Calibri Light" panose="020F0302020204030204" pitchFamily="34" charset="0"/>
                <a:cs typeface="Calibri Light" panose="020F0302020204030204" pitchFamily="34" charset="0"/>
              </a:rPr>
              <a:t>.</a:t>
            </a:r>
            <a:endParaRPr sz="1800" dirty="0">
              <a:solidFill>
                <a:schemeClr val="accent4">
                  <a:lumMod val="10000"/>
                </a:schemeClr>
              </a:solidFill>
              <a:latin typeface="Calibri Light" panose="020F0302020204030204" pitchFamily="34" charset="0"/>
              <a:cs typeface="Calibri Light" panose="020F0302020204030204" pitchFamily="34" charset="0"/>
            </a:endParaRPr>
          </a:p>
        </p:txBody>
      </p:sp>
      <p:sp>
        <p:nvSpPr>
          <p:cNvPr id="786" name="Google Shape;786;p69"/>
          <p:cNvSpPr txBox="1">
            <a:spLocks noGrp="1"/>
          </p:cNvSpPr>
          <p:nvPr>
            <p:ph type="subTitle" idx="5"/>
          </p:nvPr>
        </p:nvSpPr>
        <p:spPr>
          <a:xfrm rot="-564">
            <a:off x="1165058" y="1127294"/>
            <a:ext cx="1879920" cy="1303221"/>
          </a:xfrm>
          <a:prstGeom prst="rect">
            <a:avLst/>
          </a:prstGeom>
        </p:spPr>
        <p:txBody>
          <a:bodyPr spcFirstLastPara="1" wrap="square" lIns="0" tIns="0" rIns="0" bIns="0" anchor="t" anchorCtr="0">
            <a:noAutofit/>
          </a:bodyPr>
          <a:lstStyle/>
          <a:p>
            <a:pPr lvl="0" algn="just"/>
            <a:r>
              <a:rPr lang="en-US" sz="1600" dirty="0" smtClean="0">
                <a:solidFill>
                  <a:schemeClr val="accent4">
                    <a:lumMod val="10000"/>
                  </a:schemeClr>
                </a:solidFill>
                <a:latin typeface="Calibri Light" panose="020F0302020204030204" pitchFamily="34" charset="0"/>
                <a:cs typeface="Calibri Light" panose="020F0302020204030204" pitchFamily="34" charset="0"/>
              </a:rPr>
              <a:t>a) </a:t>
            </a:r>
            <a:r>
              <a:rPr lang="vi-VN" sz="1600" dirty="0" smtClean="0">
                <a:solidFill>
                  <a:schemeClr val="accent4">
                    <a:lumMod val="10000"/>
                  </a:schemeClr>
                </a:solidFill>
                <a:latin typeface="Calibri Light" panose="020F0302020204030204" pitchFamily="34" charset="0"/>
                <a:cs typeface="Calibri Light" panose="020F0302020204030204" pitchFamily="34" charset="0"/>
              </a:rPr>
              <a:t>Nhà </a:t>
            </a:r>
            <a:r>
              <a:rPr lang="vi-VN" sz="1600" dirty="0">
                <a:solidFill>
                  <a:schemeClr val="accent4">
                    <a:lumMod val="10000"/>
                  </a:schemeClr>
                </a:solidFill>
                <a:latin typeface="Calibri Light" panose="020F0302020204030204" pitchFamily="34" charset="0"/>
                <a:cs typeface="Calibri Light" panose="020F0302020204030204" pitchFamily="34" charset="0"/>
              </a:rPr>
              <a:t>trường tổ chức cho học sinh học tập nội quy của trường; học sinh được thảo </a:t>
            </a:r>
            <a:r>
              <a:rPr lang="vi-VN" sz="1600" dirty="0" smtClean="0">
                <a:solidFill>
                  <a:schemeClr val="accent4">
                    <a:lumMod val="10000"/>
                  </a:schemeClr>
                </a:solidFill>
                <a:latin typeface="Calibri Light" panose="020F0302020204030204" pitchFamily="34" charset="0"/>
                <a:cs typeface="Calibri Light" panose="020F0302020204030204" pitchFamily="34" charset="0"/>
              </a:rPr>
              <a:t>luận</a:t>
            </a:r>
            <a:r>
              <a:rPr lang="en-US" sz="1600" dirty="0" smtClean="0">
                <a:solidFill>
                  <a:schemeClr val="accent4">
                    <a:lumMod val="10000"/>
                  </a:schemeClr>
                </a:solidFill>
                <a:latin typeface="Calibri Light" panose="020F0302020204030204" pitchFamily="34" charset="0"/>
                <a:cs typeface="Calibri Light" panose="020F0302020204030204" pitchFamily="34" charset="0"/>
              </a:rPr>
              <a:t> </a:t>
            </a:r>
            <a:r>
              <a:rPr lang="en-US" sz="1600" dirty="0" err="1" smtClean="0">
                <a:solidFill>
                  <a:schemeClr val="accent4">
                    <a:lumMod val="10000"/>
                  </a:schemeClr>
                </a:solidFill>
                <a:latin typeface="Calibri Light" panose="020F0302020204030204" pitchFamily="34" charset="0"/>
                <a:cs typeface="Calibri Light" panose="020F0302020204030204" pitchFamily="34" charset="0"/>
              </a:rPr>
              <a:t>va</a:t>
            </a:r>
            <a:r>
              <a:rPr lang="en-US" sz="1600" dirty="0" smtClean="0">
                <a:solidFill>
                  <a:schemeClr val="accent4">
                    <a:lumMod val="10000"/>
                  </a:schemeClr>
                </a:solidFill>
                <a:latin typeface="Calibri Light" panose="020F0302020204030204" pitchFamily="34" charset="0"/>
                <a:cs typeface="Calibri Light" panose="020F0302020204030204" pitchFamily="34" charset="0"/>
              </a:rPr>
              <a:t>̀ </a:t>
            </a:r>
            <a:r>
              <a:rPr lang="en-US" sz="1600" dirty="0" err="1" smtClean="0">
                <a:solidFill>
                  <a:schemeClr val="accent4">
                    <a:lumMod val="10000"/>
                  </a:schemeClr>
                </a:solidFill>
                <a:latin typeface="Calibri Light" panose="020F0302020204030204" pitchFamily="34" charset="0"/>
                <a:cs typeface="Calibri Light" panose="020F0302020204030204" pitchFamily="34" charset="0"/>
              </a:rPr>
              <a:t>thống</a:t>
            </a:r>
            <a:r>
              <a:rPr lang="en-US" sz="1600" dirty="0" smtClean="0">
                <a:solidFill>
                  <a:schemeClr val="accent4">
                    <a:lumMod val="10000"/>
                  </a:schemeClr>
                </a:solidFill>
                <a:latin typeface="Calibri Light" panose="020F0302020204030204" pitchFamily="34" charset="0"/>
                <a:cs typeface="Calibri Light" panose="020F0302020204030204" pitchFamily="34" charset="0"/>
              </a:rPr>
              <a:t> </a:t>
            </a:r>
            <a:r>
              <a:rPr lang="en-US" sz="1600" dirty="0" err="1" smtClean="0">
                <a:solidFill>
                  <a:schemeClr val="accent4">
                    <a:lumMod val="10000"/>
                  </a:schemeClr>
                </a:solidFill>
                <a:latin typeface="Calibri Light" panose="020F0302020204030204" pitchFamily="34" charset="0"/>
                <a:cs typeface="Calibri Light" panose="020F0302020204030204" pitchFamily="34" charset="0"/>
              </a:rPr>
              <a:t>nhất</a:t>
            </a:r>
            <a:r>
              <a:rPr lang="en-US" sz="1600" dirty="0" smtClean="0">
                <a:solidFill>
                  <a:schemeClr val="accent4">
                    <a:lumMod val="10000"/>
                  </a:schemeClr>
                </a:solidFill>
                <a:latin typeface="Calibri Light" panose="020F0302020204030204" pitchFamily="34" charset="0"/>
                <a:cs typeface="Calibri Light" panose="020F0302020204030204" pitchFamily="34" charset="0"/>
              </a:rPr>
              <a:t> </a:t>
            </a:r>
            <a:r>
              <a:rPr lang="en-US" sz="1600" dirty="0" err="1" smtClean="0">
                <a:solidFill>
                  <a:schemeClr val="accent4">
                    <a:lumMod val="10000"/>
                  </a:schemeClr>
                </a:solidFill>
                <a:latin typeface="Calibri Light" panose="020F0302020204030204" pitchFamily="34" charset="0"/>
                <a:cs typeface="Calibri Light" panose="020F0302020204030204" pitchFamily="34" charset="0"/>
              </a:rPr>
              <a:t>thực</a:t>
            </a:r>
            <a:r>
              <a:rPr lang="en-US" sz="1600" dirty="0" smtClean="0">
                <a:solidFill>
                  <a:schemeClr val="accent4">
                    <a:lumMod val="10000"/>
                  </a:schemeClr>
                </a:solidFill>
                <a:latin typeface="Calibri Light" panose="020F0302020204030204" pitchFamily="34" charset="0"/>
                <a:cs typeface="Calibri Light" panose="020F0302020204030204" pitchFamily="34" charset="0"/>
              </a:rPr>
              <a:t> </a:t>
            </a:r>
            <a:r>
              <a:rPr lang="en-US" sz="1600" dirty="0" err="1" smtClean="0">
                <a:solidFill>
                  <a:schemeClr val="accent4">
                    <a:lumMod val="10000"/>
                  </a:schemeClr>
                </a:solidFill>
                <a:latin typeface="Calibri Light" panose="020F0302020204030204" pitchFamily="34" charset="0"/>
                <a:cs typeface="Calibri Light" panose="020F0302020204030204" pitchFamily="34" charset="0"/>
              </a:rPr>
              <a:t>hiện</a:t>
            </a:r>
            <a:r>
              <a:rPr lang="en-US" sz="1600" dirty="0" smtClean="0">
                <a:solidFill>
                  <a:schemeClr val="accent4">
                    <a:lumMod val="10000"/>
                  </a:schemeClr>
                </a:solidFill>
                <a:latin typeface="Calibri Light" panose="020F0302020204030204" pitchFamily="34" charset="0"/>
                <a:cs typeface="Calibri Light" panose="020F0302020204030204" pitchFamily="34" charset="0"/>
              </a:rPr>
              <a:t> </a:t>
            </a:r>
            <a:r>
              <a:rPr lang="en-US" sz="1600" dirty="0" err="1" smtClean="0">
                <a:solidFill>
                  <a:schemeClr val="accent4">
                    <a:lumMod val="10000"/>
                  </a:schemeClr>
                </a:solidFill>
                <a:latin typeface="Calibri Light" panose="020F0302020204030204" pitchFamily="34" charset="0"/>
                <a:cs typeface="Calibri Light" panose="020F0302020204030204" pitchFamily="34" charset="0"/>
              </a:rPr>
              <a:t>nội</a:t>
            </a:r>
            <a:r>
              <a:rPr lang="en-US" sz="1600" dirty="0" smtClean="0">
                <a:solidFill>
                  <a:schemeClr val="accent4">
                    <a:lumMod val="10000"/>
                  </a:schemeClr>
                </a:solidFill>
                <a:latin typeface="Calibri Light" panose="020F0302020204030204" pitchFamily="34" charset="0"/>
                <a:cs typeface="Calibri Light" panose="020F0302020204030204" pitchFamily="34" charset="0"/>
              </a:rPr>
              <a:t> </a:t>
            </a:r>
            <a:r>
              <a:rPr lang="en-US" sz="1600" dirty="0" err="1" smtClean="0">
                <a:solidFill>
                  <a:schemeClr val="accent4">
                    <a:lumMod val="10000"/>
                  </a:schemeClr>
                </a:solidFill>
                <a:latin typeface="Calibri Light" panose="020F0302020204030204" pitchFamily="34" charset="0"/>
                <a:cs typeface="Calibri Light" panose="020F0302020204030204" pitchFamily="34" charset="0"/>
              </a:rPr>
              <a:t>quy</a:t>
            </a:r>
            <a:r>
              <a:rPr lang="en-US" sz="1600" dirty="0" smtClean="0">
                <a:solidFill>
                  <a:schemeClr val="accent4">
                    <a:lumMod val="10000"/>
                  </a:schemeClr>
                </a:solidFill>
                <a:latin typeface="Calibri Light" panose="020F0302020204030204" pitchFamily="34" charset="0"/>
                <a:cs typeface="Calibri Light" panose="020F0302020204030204" pitchFamily="34" charset="0"/>
              </a:rPr>
              <a:t>;</a:t>
            </a:r>
            <a:endParaRPr sz="1600" dirty="0">
              <a:solidFill>
                <a:schemeClr val="accent4">
                  <a:lumMod val="10000"/>
                </a:schemeClr>
              </a:solidFill>
              <a:latin typeface="Calibri Light" panose="020F0302020204030204" pitchFamily="34" charset="0"/>
              <a:cs typeface="Calibri Light" panose="020F0302020204030204" pitchFamily="34" charset="0"/>
            </a:endParaRPr>
          </a:p>
        </p:txBody>
      </p:sp>
      <p:sp>
        <p:nvSpPr>
          <p:cNvPr id="788" name="Google Shape;788;p69"/>
          <p:cNvSpPr txBox="1">
            <a:spLocks noGrp="1"/>
          </p:cNvSpPr>
          <p:nvPr>
            <p:ph type="subTitle" idx="7"/>
          </p:nvPr>
        </p:nvSpPr>
        <p:spPr>
          <a:xfrm rot="-564">
            <a:off x="3609763" y="1238981"/>
            <a:ext cx="2153955" cy="1247120"/>
          </a:xfrm>
          <a:prstGeom prst="rect">
            <a:avLst/>
          </a:prstGeom>
        </p:spPr>
        <p:txBody>
          <a:bodyPr spcFirstLastPara="1" wrap="square" lIns="0" tIns="0" rIns="0" bIns="0" anchor="t" anchorCtr="0">
            <a:noAutofit/>
          </a:bodyPr>
          <a:lstStyle/>
          <a:p>
            <a:pPr lvl="0" algn="just"/>
            <a:r>
              <a:rPr lang="en-US" sz="1800" dirty="0" smtClean="0">
                <a:solidFill>
                  <a:schemeClr val="accent4">
                    <a:lumMod val="10000"/>
                  </a:schemeClr>
                </a:solidFill>
                <a:latin typeface="Calibri Light" panose="020F0302020204030204" pitchFamily="34" charset="0"/>
                <a:cs typeface="Calibri Light" panose="020F0302020204030204" pitchFamily="34" charset="0"/>
              </a:rPr>
              <a:t>b) </a:t>
            </a:r>
            <a:r>
              <a:rPr lang="vi-VN" sz="1800" dirty="0" smtClean="0">
                <a:solidFill>
                  <a:schemeClr val="accent4">
                    <a:lumMod val="10000"/>
                  </a:schemeClr>
                </a:solidFill>
                <a:latin typeface="Calibri Light" panose="020F0302020204030204" pitchFamily="34" charset="0"/>
                <a:cs typeface="Calibri Light" panose="020F0302020204030204" pitchFamily="34" charset="0"/>
              </a:rPr>
              <a:t>Ông </a:t>
            </a:r>
            <a:r>
              <a:rPr lang="vi-VN" sz="1800" dirty="0">
                <a:solidFill>
                  <a:schemeClr val="accent4">
                    <a:lumMod val="10000"/>
                  </a:schemeClr>
                </a:solidFill>
                <a:latin typeface="Calibri Light" panose="020F0302020204030204" pitchFamily="34" charset="0"/>
                <a:cs typeface="Calibri Light" panose="020F0302020204030204" pitchFamily="34" charset="0"/>
              </a:rPr>
              <a:t>Bính - tổ trưởng tổ dân phố - quyết định mỗi GĐ nộp 5.000 đồng để làm quỹ thăm hỏi những gia đình khó </a:t>
            </a:r>
            <a:r>
              <a:rPr lang="vi-VN" sz="1800" dirty="0" smtClean="0">
                <a:solidFill>
                  <a:schemeClr val="accent4">
                    <a:lumMod val="10000"/>
                  </a:schemeClr>
                </a:solidFill>
                <a:latin typeface="Calibri Light" panose="020F0302020204030204" pitchFamily="34" charset="0"/>
                <a:cs typeface="Calibri Light" panose="020F0302020204030204" pitchFamily="34" charset="0"/>
              </a:rPr>
              <a:t>khăn</a:t>
            </a:r>
            <a:r>
              <a:rPr lang="en-US" sz="1800" dirty="0" smtClean="0">
                <a:solidFill>
                  <a:schemeClr val="accent4">
                    <a:lumMod val="10000"/>
                  </a:schemeClr>
                </a:solidFill>
                <a:latin typeface="Calibri Light" panose="020F0302020204030204" pitchFamily="34" charset="0"/>
                <a:cs typeface="Calibri Light" panose="020F0302020204030204" pitchFamily="34" charset="0"/>
              </a:rPr>
              <a:t>;</a:t>
            </a:r>
            <a:endParaRPr sz="1800" dirty="0">
              <a:solidFill>
                <a:schemeClr val="accent4">
                  <a:lumMod val="10000"/>
                </a:schemeClr>
              </a:solidFill>
              <a:latin typeface="Calibri Light" panose="020F0302020204030204" pitchFamily="34" charset="0"/>
              <a:cs typeface="Calibri Light" panose="020F0302020204030204" pitchFamily="34" charset="0"/>
            </a:endParaRPr>
          </a:p>
        </p:txBody>
      </p:sp>
      <p:sp>
        <p:nvSpPr>
          <p:cNvPr id="790" name="Google Shape;790;p69"/>
          <p:cNvSpPr txBox="1">
            <a:spLocks noGrp="1"/>
          </p:cNvSpPr>
          <p:nvPr>
            <p:ph type="subTitle" idx="9"/>
          </p:nvPr>
        </p:nvSpPr>
        <p:spPr>
          <a:xfrm rot="-564">
            <a:off x="6618185" y="1301019"/>
            <a:ext cx="1943848" cy="1243036"/>
          </a:xfrm>
          <a:prstGeom prst="rect">
            <a:avLst/>
          </a:prstGeom>
        </p:spPr>
        <p:txBody>
          <a:bodyPr spcFirstLastPara="1" wrap="square" lIns="0" tIns="0" rIns="0" bIns="0" anchor="t" anchorCtr="0">
            <a:noAutofit/>
          </a:bodyPr>
          <a:lstStyle/>
          <a:p>
            <a:pPr lvl="0" algn="just"/>
            <a:r>
              <a:rPr lang="en-US" sz="1800" dirty="0" smtClean="0">
                <a:solidFill>
                  <a:schemeClr val="accent4">
                    <a:lumMod val="10000"/>
                  </a:schemeClr>
                </a:solidFill>
                <a:latin typeface="Calibri Light" panose="020F0302020204030204" pitchFamily="34" charset="0"/>
                <a:cs typeface="Calibri Light" panose="020F0302020204030204" pitchFamily="34" charset="0"/>
              </a:rPr>
              <a:t>c) </a:t>
            </a:r>
            <a:r>
              <a:rPr lang="vi-VN" sz="1800" dirty="0" smtClean="0">
                <a:solidFill>
                  <a:schemeClr val="accent4">
                    <a:lumMod val="10000"/>
                  </a:schemeClr>
                </a:solidFill>
                <a:latin typeface="Calibri Light" panose="020F0302020204030204" pitchFamily="34" charset="0"/>
                <a:cs typeface="Calibri Light" panose="020F0302020204030204" pitchFamily="34" charset="0"/>
              </a:rPr>
              <a:t>Nam </a:t>
            </a:r>
            <a:r>
              <a:rPr lang="vi-VN" sz="1800" dirty="0">
                <a:solidFill>
                  <a:schemeClr val="accent4">
                    <a:lumMod val="10000"/>
                  </a:schemeClr>
                </a:solidFill>
                <a:latin typeface="Calibri Light" panose="020F0302020204030204" pitchFamily="34" charset="0"/>
                <a:cs typeface="Calibri Light" panose="020F0302020204030204" pitchFamily="34" charset="0"/>
              </a:rPr>
              <a:t>đến trường dự sinh hoạt chi đoàn theo kế </a:t>
            </a:r>
            <a:r>
              <a:rPr lang="vi-VN" sz="1800" dirty="0" smtClean="0">
                <a:solidFill>
                  <a:schemeClr val="accent4">
                    <a:lumMod val="10000"/>
                  </a:schemeClr>
                </a:solidFill>
                <a:latin typeface="Calibri Light" panose="020F0302020204030204" pitchFamily="34" charset="0"/>
                <a:cs typeface="Calibri Light" panose="020F0302020204030204" pitchFamily="34" charset="0"/>
              </a:rPr>
              <a:t>hoạch</a:t>
            </a:r>
            <a:r>
              <a:rPr lang="en-US" sz="1800" dirty="0" smtClean="0">
                <a:solidFill>
                  <a:schemeClr val="accent4">
                    <a:lumMod val="10000"/>
                  </a:schemeClr>
                </a:solidFill>
                <a:latin typeface="Calibri Light" panose="020F0302020204030204" pitchFamily="34" charset="0"/>
                <a:cs typeface="Calibri Light" panose="020F0302020204030204" pitchFamily="34" charset="0"/>
              </a:rPr>
              <a:t>;</a:t>
            </a:r>
            <a:endParaRPr sz="1800" dirty="0">
              <a:solidFill>
                <a:schemeClr val="accent4">
                  <a:lumMod val="10000"/>
                </a:schemeClr>
              </a:solidFill>
              <a:latin typeface="Calibri Light" panose="020F0302020204030204" pitchFamily="34" charset="0"/>
              <a:cs typeface="Calibri Light" panose="020F0302020204030204" pitchFamily="34" charset="0"/>
            </a:endParaRPr>
          </a:p>
        </p:txBody>
      </p:sp>
      <p:sp>
        <p:nvSpPr>
          <p:cNvPr id="35" name="Google Shape;576;p63">
            <a:extLst>
              <a:ext uri="{FF2B5EF4-FFF2-40B4-BE49-F238E27FC236}">
                <a16:creationId xmlns="" xmlns:a16="http://schemas.microsoft.com/office/drawing/2014/main" id="{B7A08A2F-2556-5D42-9C84-D05795056AEC}"/>
              </a:ext>
            </a:extLst>
          </p:cNvPr>
          <p:cNvSpPr/>
          <p:nvPr/>
        </p:nvSpPr>
        <p:spPr>
          <a:xfrm rot="1186565">
            <a:off x="5591010" y="2619907"/>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77;p63">
            <a:extLst>
              <a:ext uri="{FF2B5EF4-FFF2-40B4-BE49-F238E27FC236}">
                <a16:creationId xmlns="" xmlns:a16="http://schemas.microsoft.com/office/drawing/2014/main" id="{A60F4B92-4553-9C4B-9025-CC8D18C7D942}"/>
              </a:ext>
            </a:extLst>
          </p:cNvPr>
          <p:cNvSpPr/>
          <p:nvPr/>
        </p:nvSpPr>
        <p:spPr>
          <a:xfrm>
            <a:off x="5507256" y="2598440"/>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76;p63">
            <a:extLst>
              <a:ext uri="{FF2B5EF4-FFF2-40B4-BE49-F238E27FC236}">
                <a16:creationId xmlns="" xmlns:a16="http://schemas.microsoft.com/office/drawing/2014/main" id="{176D6F53-56AC-0048-95B1-1FFB43F34A06}"/>
              </a:ext>
            </a:extLst>
          </p:cNvPr>
          <p:cNvSpPr/>
          <p:nvPr/>
        </p:nvSpPr>
        <p:spPr>
          <a:xfrm rot="1186565">
            <a:off x="8301356" y="2176228"/>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77;p63">
            <a:extLst>
              <a:ext uri="{FF2B5EF4-FFF2-40B4-BE49-F238E27FC236}">
                <a16:creationId xmlns="" xmlns:a16="http://schemas.microsoft.com/office/drawing/2014/main" id="{1659E0D5-C56F-8846-A6BD-A625830A663D}"/>
              </a:ext>
            </a:extLst>
          </p:cNvPr>
          <p:cNvSpPr/>
          <p:nvPr/>
        </p:nvSpPr>
        <p:spPr>
          <a:xfrm>
            <a:off x="8217602" y="2154761"/>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76;p63">
            <a:extLst>
              <a:ext uri="{FF2B5EF4-FFF2-40B4-BE49-F238E27FC236}">
                <a16:creationId xmlns="" xmlns:a16="http://schemas.microsoft.com/office/drawing/2014/main" id="{11C6788A-7F9C-D04F-9E21-23398A0D6E39}"/>
              </a:ext>
            </a:extLst>
          </p:cNvPr>
          <p:cNvSpPr/>
          <p:nvPr/>
        </p:nvSpPr>
        <p:spPr>
          <a:xfrm rot="1186565">
            <a:off x="1629219" y="3059067"/>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77;p63">
            <a:extLst>
              <a:ext uri="{FF2B5EF4-FFF2-40B4-BE49-F238E27FC236}">
                <a16:creationId xmlns="" xmlns:a16="http://schemas.microsoft.com/office/drawing/2014/main" id="{3081AAAF-7CF3-ED4D-ADBC-20288B6C5A1C}"/>
              </a:ext>
            </a:extLst>
          </p:cNvPr>
          <p:cNvSpPr/>
          <p:nvPr/>
        </p:nvSpPr>
        <p:spPr>
          <a:xfrm>
            <a:off x="1545465" y="3037600"/>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5-Point Star 1"/>
          <p:cNvSpPr/>
          <p:nvPr/>
        </p:nvSpPr>
        <p:spPr>
          <a:xfrm>
            <a:off x="1334848" y="3333621"/>
            <a:ext cx="533003" cy="484607"/>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6408414" y="903113"/>
            <a:ext cx="533003" cy="484607"/>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690752" y="924637"/>
            <a:ext cx="533003" cy="484607"/>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anim calcmode="lin" valueType="num">
                                      <p:cBhvr>
                                        <p:cTn id="8" dur="2000" fill="hold"/>
                                        <p:tgtEl>
                                          <p:spTgt spid="27"/>
                                        </p:tgtEl>
                                        <p:attrNameLst>
                                          <p:attrName>ppt_w</p:attrName>
                                        </p:attrNameLst>
                                      </p:cBhvr>
                                      <p:tavLst>
                                        <p:tav tm="0" fmla="#ppt_w*sin(2.5*pi*$)">
                                          <p:val>
                                            <p:fltVal val="0"/>
                                          </p:val>
                                        </p:tav>
                                        <p:tav tm="100000">
                                          <p:val>
                                            <p:fltVal val="1"/>
                                          </p:val>
                                        </p:tav>
                                      </p:tavLst>
                                    </p:anim>
                                    <p:anim calcmode="lin" valueType="num">
                                      <p:cBhvr>
                                        <p:cTn id="9" dur="2000" fill="hold"/>
                                        <p:tgtEl>
                                          <p:spTgt spid="27"/>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2000"/>
                                        <p:tgtEl>
                                          <p:spTgt spid="26"/>
                                        </p:tgtEl>
                                      </p:cBhvr>
                                    </p:animEffect>
                                    <p:anim calcmode="lin" valueType="num">
                                      <p:cBhvr>
                                        <p:cTn id="18" dur="2000" fill="hold"/>
                                        <p:tgtEl>
                                          <p:spTgt spid="26"/>
                                        </p:tgtEl>
                                        <p:attrNameLst>
                                          <p:attrName>ppt_w</p:attrName>
                                        </p:attrNameLst>
                                      </p:cBhvr>
                                      <p:tavLst>
                                        <p:tav tm="0" fmla="#ppt_w*sin(2.5*pi*$)">
                                          <p:val>
                                            <p:fltVal val="0"/>
                                          </p:val>
                                        </p:tav>
                                        <p:tav tm="100000">
                                          <p:val>
                                            <p:fltVal val="1"/>
                                          </p:val>
                                        </p:tav>
                                      </p:tavLst>
                                    </p:anim>
                                    <p:anim calcmode="lin" valueType="num">
                                      <p:cBhvr>
                                        <p:cTn id="19" dur="200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grpSp>
        <p:nvGrpSpPr>
          <p:cNvPr id="874" name="Google Shape;874;p71"/>
          <p:cNvGrpSpPr/>
          <p:nvPr/>
        </p:nvGrpSpPr>
        <p:grpSpPr>
          <a:xfrm>
            <a:off x="713225" y="907873"/>
            <a:ext cx="7717500" cy="3407052"/>
            <a:chOff x="713225" y="907873"/>
            <a:chExt cx="7717500" cy="3407052"/>
          </a:xfrm>
        </p:grpSpPr>
        <p:sp>
          <p:nvSpPr>
            <p:cNvPr id="875" name="Google Shape;875;p71"/>
            <p:cNvSpPr/>
            <p:nvPr/>
          </p:nvSpPr>
          <p:spPr>
            <a:xfrm>
              <a:off x="713225" y="1106125"/>
              <a:ext cx="7717500" cy="3208800"/>
            </a:xfrm>
            <a:prstGeom prst="roundRect">
              <a:avLst>
                <a:gd name="adj" fmla="val 9340"/>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71"/>
            <p:cNvGrpSpPr/>
            <p:nvPr/>
          </p:nvGrpSpPr>
          <p:grpSpPr>
            <a:xfrm>
              <a:off x="1663891" y="907873"/>
              <a:ext cx="1187100" cy="448800"/>
              <a:chOff x="1663891" y="907873"/>
              <a:chExt cx="1187100" cy="448800"/>
            </a:xfrm>
          </p:grpSpPr>
          <p:sp>
            <p:nvSpPr>
              <p:cNvPr id="877" name="Google Shape;877;p71"/>
              <p:cNvSpPr/>
              <p:nvPr/>
            </p:nvSpPr>
            <p:spPr>
              <a:xfrm rot="869">
                <a:off x="1663891" y="908023"/>
                <a:ext cx="1187100" cy="4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71"/>
              <p:cNvGrpSpPr/>
              <p:nvPr/>
            </p:nvGrpSpPr>
            <p:grpSpPr>
              <a:xfrm>
                <a:off x="1918128" y="1112138"/>
                <a:ext cx="678625" cy="38025"/>
                <a:chOff x="1608113" y="1112138"/>
                <a:chExt cx="678625" cy="38025"/>
              </a:xfrm>
            </p:grpSpPr>
            <p:sp>
              <p:nvSpPr>
                <p:cNvPr id="879" name="Google Shape;879;p71"/>
                <p:cNvSpPr/>
                <p:nvPr/>
              </p:nvSpPr>
              <p:spPr>
                <a:xfrm>
                  <a:off x="1608113"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1"/>
                <p:cNvSpPr/>
                <p:nvPr/>
              </p:nvSpPr>
              <p:spPr>
                <a:xfrm>
                  <a:off x="1768463"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1"/>
                <p:cNvSpPr/>
                <p:nvPr/>
              </p:nvSpPr>
              <p:spPr>
                <a:xfrm>
                  <a:off x="1928788"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1"/>
                <p:cNvSpPr/>
                <p:nvPr/>
              </p:nvSpPr>
              <p:spPr>
                <a:xfrm>
                  <a:off x="2089138"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1"/>
                <p:cNvSpPr/>
                <p:nvPr/>
              </p:nvSpPr>
              <p:spPr>
                <a:xfrm>
                  <a:off x="2248713" y="1112138"/>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84" name="Google Shape;884;p71"/>
          <p:cNvSpPr txBox="1">
            <a:spLocks noGrp="1"/>
          </p:cNvSpPr>
          <p:nvPr>
            <p:ph type="title"/>
          </p:nvPr>
        </p:nvSpPr>
        <p:spPr>
          <a:xfrm>
            <a:off x="311700" y="2148025"/>
            <a:ext cx="8520600" cy="921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7000" dirty="0"/>
              <a:t>VẬN DỤNG</a:t>
            </a:r>
            <a:endParaRPr sz="7000" dirty="0"/>
          </a:p>
        </p:txBody>
      </p:sp>
      <p:sp>
        <p:nvSpPr>
          <p:cNvPr id="885" name="Google Shape;885;p71"/>
          <p:cNvSpPr/>
          <p:nvPr/>
        </p:nvSpPr>
        <p:spPr>
          <a:xfrm>
            <a:off x="5133975" y="3943350"/>
            <a:ext cx="2295600" cy="705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258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745" y="71770"/>
            <a:ext cx="8979195" cy="4976037"/>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pic>
        <p:nvPicPr>
          <p:cNvPr id="9" name="图片 8"/>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5392341" y="187547"/>
            <a:ext cx="3751660" cy="1162478"/>
          </a:xfrm>
          <a:prstGeom prst="rect">
            <a:avLst/>
          </a:prstGeom>
        </p:spPr>
      </p:pic>
      <p:pic>
        <p:nvPicPr>
          <p:cNvPr id="6" name="Picture 5">
            <a:extLst>
              <a:ext uri="{FF2B5EF4-FFF2-40B4-BE49-F238E27FC236}">
                <a16:creationId xmlns:a16="http://schemas.microsoft.com/office/drawing/2014/main" xmlns="" id="{9587A43C-94DA-4EBB-A366-0140B04894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38" y="187547"/>
            <a:ext cx="6680960" cy="5143500"/>
          </a:xfrm>
          <a:prstGeom prst="rect">
            <a:avLst/>
          </a:prstGeom>
        </p:spPr>
      </p:pic>
      <p:sp>
        <p:nvSpPr>
          <p:cNvPr id="8" name="Rectangle 7"/>
          <p:cNvSpPr/>
          <p:nvPr/>
        </p:nvSpPr>
        <p:spPr>
          <a:xfrm>
            <a:off x="1099457" y="1361442"/>
            <a:ext cx="4082143" cy="2308324"/>
          </a:xfrm>
          <a:prstGeom prst="rect">
            <a:avLst/>
          </a:prstGeom>
        </p:spPr>
        <p:txBody>
          <a:bodyPr wrap="square">
            <a:spAutoFit/>
          </a:bodyPr>
          <a:lstStyle/>
          <a:p>
            <a:pPr algn="ctr">
              <a:defRPr/>
            </a:pPr>
            <a:r>
              <a:rPr lang="it-IT" sz="2400" b="1" dirty="0" smtClean="0">
                <a:solidFill>
                  <a:schemeClr val="tx1"/>
                </a:solidFill>
                <a:latin typeface="Times New Roman" panose="02020603050405020304" pitchFamily="18" charset="0"/>
                <a:cs typeface="Times New Roman" panose="02020603050405020304" pitchFamily="18" charset="0"/>
              </a:rPr>
              <a:t>Điều 2 - Hiến </a:t>
            </a:r>
            <a:r>
              <a:rPr lang="it-IT" sz="2400" b="1" dirty="0">
                <a:solidFill>
                  <a:schemeClr val="tx1"/>
                </a:solidFill>
                <a:latin typeface="Times New Roman" panose="02020603050405020304" pitchFamily="18" charset="0"/>
                <a:cs typeface="Times New Roman" panose="02020603050405020304" pitchFamily="18" charset="0"/>
              </a:rPr>
              <a:t>pháp 2013</a:t>
            </a:r>
            <a:r>
              <a:rPr lang="it-IT" sz="2400" dirty="0">
                <a:solidFill>
                  <a:schemeClr val="tx1"/>
                </a:solidFill>
                <a:latin typeface="Times New Roman" panose="02020603050405020304" pitchFamily="18" charset="0"/>
                <a:cs typeface="Times New Roman" panose="02020603050405020304" pitchFamily="18" charset="0"/>
              </a:rPr>
              <a:t> </a:t>
            </a:r>
            <a:endParaRPr lang="it-IT" sz="2400" dirty="0" smtClean="0">
              <a:solidFill>
                <a:schemeClr val="tx1"/>
              </a:solidFill>
              <a:latin typeface="Times New Roman" panose="02020603050405020304" pitchFamily="18" charset="0"/>
              <a:cs typeface="Times New Roman" panose="02020603050405020304" pitchFamily="18" charset="0"/>
            </a:endParaRPr>
          </a:p>
          <a:p>
            <a:pPr algn="ctr">
              <a:defRPr/>
            </a:pPr>
            <a:r>
              <a:rPr lang="vi-VN" sz="2400" b="1" i="1" dirty="0" smtClean="0">
                <a:solidFill>
                  <a:schemeClr val="tx1"/>
                </a:solidFill>
                <a:latin typeface="Times New Roman" panose="02020603050405020304" pitchFamily="18" charset="0"/>
                <a:cs typeface="Times New Roman" panose="02020603050405020304" pitchFamily="18" charset="0"/>
              </a:rPr>
              <a:t>‘‘</a:t>
            </a:r>
            <a:r>
              <a:rPr lang="vi-VN" sz="2400" b="1" i="1" dirty="0">
                <a:solidFill>
                  <a:schemeClr val="tx1"/>
                </a:solidFill>
                <a:latin typeface="Times New Roman" panose="02020603050405020304" pitchFamily="18" charset="0"/>
                <a:cs typeface="Times New Roman" panose="02020603050405020304" pitchFamily="18" charset="0"/>
              </a:rPr>
              <a:t>1. Nhà nước Cộng hòa xã hội chủ nghĩa Việt Nam là nhà nước pháp quyền xã hội chủ nghĩa của Nhân </a:t>
            </a:r>
            <a:r>
              <a:rPr lang="vi-VN" sz="2400" b="1" i="1" dirty="0" smtClean="0">
                <a:solidFill>
                  <a:schemeClr val="tx1"/>
                </a:solidFill>
                <a:latin typeface="Times New Roman" panose="02020603050405020304" pitchFamily="18" charset="0"/>
                <a:cs typeface="Times New Roman" panose="02020603050405020304" pitchFamily="18" charset="0"/>
              </a:rPr>
              <a:t>dân,</a:t>
            </a:r>
            <a:endParaRPr lang="en-US" sz="2400" b="1" i="1" dirty="0" smtClean="0">
              <a:solidFill>
                <a:schemeClr val="tx1"/>
              </a:solidFill>
              <a:latin typeface="Times New Roman" panose="02020603050405020304" pitchFamily="18" charset="0"/>
              <a:cs typeface="Times New Roman" panose="02020603050405020304" pitchFamily="18" charset="0"/>
            </a:endParaRPr>
          </a:p>
          <a:p>
            <a:pPr algn="ctr">
              <a:defRPr/>
            </a:pPr>
            <a:r>
              <a:rPr lang="vi-VN" sz="2400" b="1" i="1" dirty="0" smtClean="0">
                <a:solidFill>
                  <a:schemeClr val="tx1"/>
                </a:solidFill>
                <a:latin typeface="Times New Roman" panose="02020603050405020304" pitchFamily="18" charset="0"/>
                <a:cs typeface="Times New Roman" panose="02020603050405020304" pitchFamily="18" charset="0"/>
              </a:rPr>
              <a:t>do </a:t>
            </a:r>
            <a:r>
              <a:rPr lang="vi-VN" sz="2400" b="1" i="1" dirty="0">
                <a:solidFill>
                  <a:schemeClr val="tx1"/>
                </a:solidFill>
                <a:latin typeface="Times New Roman" panose="02020603050405020304" pitchFamily="18" charset="0"/>
                <a:cs typeface="Times New Roman" panose="02020603050405020304" pitchFamily="18" charset="0"/>
              </a:rPr>
              <a:t>Nhân dân, vì Nhân </a:t>
            </a:r>
            <a:r>
              <a:rPr lang="vi-VN" sz="2400" b="1" i="1" dirty="0" smtClean="0">
                <a:solidFill>
                  <a:schemeClr val="tx1"/>
                </a:solidFill>
                <a:latin typeface="Times New Roman" panose="02020603050405020304" pitchFamily="18" charset="0"/>
                <a:cs typeface="Times New Roman" panose="02020603050405020304" pitchFamily="18" charset="0"/>
              </a:rPr>
              <a:t>dân</a:t>
            </a:r>
            <a:r>
              <a:rPr lang="en-US" sz="2400" b="1" i="1" dirty="0" smtClean="0">
                <a:solidFill>
                  <a:schemeClr val="tx1"/>
                </a:solidFill>
                <a:latin typeface="Times New Roman" panose="02020603050405020304" pitchFamily="18" charset="0"/>
                <a:cs typeface="Times New Roman" panose="02020603050405020304" pitchFamily="18" charset="0"/>
              </a:rPr>
              <a:t>.</a:t>
            </a:r>
            <a:r>
              <a:rPr lang="vi-VN" sz="2400" b="1" i="1" dirty="0" smtClean="0">
                <a:solidFill>
                  <a:schemeClr val="tx1"/>
                </a:solidFill>
                <a:latin typeface="Times New Roman" panose="02020603050405020304" pitchFamily="18" charset="0"/>
                <a:cs typeface="Times New Roman" panose="02020603050405020304" pitchFamily="18" charset="0"/>
              </a:rPr>
              <a:t>’’</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7444A650-E666-4199-B36E-9A7B86D309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2235" y="728347"/>
            <a:ext cx="2763123" cy="4319460"/>
          </a:xfrm>
          <a:prstGeom prst="rect">
            <a:avLst/>
          </a:prstGeom>
        </p:spPr>
      </p:pic>
      <p:pic>
        <p:nvPicPr>
          <p:cNvPr id="12" name="图片 20">
            <a:extLst>
              <a:ext uri="{FF2B5EF4-FFF2-40B4-BE49-F238E27FC236}">
                <a16:creationId xmlns:a16="http://schemas.microsoft.com/office/drawing/2014/main" xmlns="" id="{8931AE34-FA4A-4E5C-A7B8-26957151D05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6253" y="306705"/>
            <a:ext cx="1222772" cy="1114425"/>
          </a:xfrm>
          <a:prstGeom prst="rect">
            <a:avLst/>
          </a:prstGeom>
          <a:noFill/>
          <a:ln w="9525">
            <a:noFill/>
          </a:ln>
        </p:spPr>
      </p:pic>
    </p:spTree>
    <p:extLst>
      <p:ext uri="{BB962C8B-B14F-4D97-AF65-F5344CB8AC3E}">
        <p14:creationId xmlns:p14="http://schemas.microsoft.com/office/powerpoint/2010/main" val="3319332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55" presetClass="entr" presetSubtype="0" fill="hold" grpId="0" nodeType="afterEffect">
                                  <p:stCondLst>
                                    <p:cond delay="0"/>
                                  </p:stCondLst>
                                  <p:iterate type="wd">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12"/>
                                        </p:tgtEl>
                                        <p:attrNameLst>
                                          <p:attrName>r</p:attrName>
                                        </p:attrNameLst>
                                      </p:cBhvr>
                                    </p:animRot>
                                    <p:animRot by="-240000">
                                      <p:cBhvr>
                                        <p:cTn id="16" dur="200" fill="hold">
                                          <p:stCondLst>
                                            <p:cond delay="200"/>
                                          </p:stCondLst>
                                        </p:cTn>
                                        <p:tgtEl>
                                          <p:spTgt spid="12"/>
                                        </p:tgtEl>
                                        <p:attrNameLst>
                                          <p:attrName>r</p:attrName>
                                        </p:attrNameLst>
                                      </p:cBhvr>
                                    </p:animRot>
                                    <p:animRot by="240000">
                                      <p:cBhvr>
                                        <p:cTn id="17" dur="200" fill="hold">
                                          <p:stCondLst>
                                            <p:cond delay="400"/>
                                          </p:stCondLst>
                                        </p:cTn>
                                        <p:tgtEl>
                                          <p:spTgt spid="12"/>
                                        </p:tgtEl>
                                        <p:attrNameLst>
                                          <p:attrName>r</p:attrName>
                                        </p:attrNameLst>
                                      </p:cBhvr>
                                    </p:animRot>
                                    <p:animRot by="-240000">
                                      <p:cBhvr>
                                        <p:cTn id="18" dur="200" fill="hold">
                                          <p:stCondLst>
                                            <p:cond delay="600"/>
                                          </p:stCondLst>
                                        </p:cTn>
                                        <p:tgtEl>
                                          <p:spTgt spid="12"/>
                                        </p:tgtEl>
                                        <p:attrNameLst>
                                          <p:attrName>r</p:attrName>
                                        </p:attrNameLst>
                                      </p:cBhvr>
                                    </p:animRot>
                                    <p:animRot by="120000">
                                      <p:cBhvr>
                                        <p:cTn id="19"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0"/>
          <p:cNvSpPr/>
          <p:nvPr/>
        </p:nvSpPr>
        <p:spPr>
          <a:xfrm>
            <a:off x="2845942" y="830299"/>
            <a:ext cx="5122733" cy="4080747"/>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97;p50"/>
          <p:cNvGrpSpPr/>
          <p:nvPr/>
        </p:nvGrpSpPr>
        <p:grpSpPr>
          <a:xfrm>
            <a:off x="610107" y="33708"/>
            <a:ext cx="2565883" cy="2411886"/>
            <a:chOff x="785571" y="830300"/>
            <a:chExt cx="3226574" cy="2548123"/>
          </a:xfrm>
        </p:grpSpPr>
        <p:grpSp>
          <p:nvGrpSpPr>
            <p:cNvPr id="298" name="Google Shape;298;p50"/>
            <p:cNvGrpSpPr/>
            <p:nvPr/>
          </p:nvGrpSpPr>
          <p:grpSpPr>
            <a:xfrm>
              <a:off x="2158013" y="830300"/>
              <a:ext cx="595325" cy="676500"/>
              <a:chOff x="2158013" y="830300"/>
              <a:chExt cx="595325" cy="676500"/>
            </a:xfrm>
          </p:grpSpPr>
          <p:grpSp>
            <p:nvGrpSpPr>
              <p:cNvPr id="299" name="Google Shape;299;p50"/>
              <p:cNvGrpSpPr/>
              <p:nvPr/>
            </p:nvGrpSpPr>
            <p:grpSpPr>
              <a:xfrm>
                <a:off x="2158013" y="949700"/>
                <a:ext cx="595325" cy="557100"/>
                <a:chOff x="2314575" y="2133725"/>
                <a:chExt cx="595325" cy="557100"/>
              </a:xfrm>
            </p:grpSpPr>
            <p:cxnSp>
              <p:nvCxnSpPr>
                <p:cNvPr id="300" name="Google Shape;300;p50"/>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01" name="Google Shape;301;p50"/>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02" name="Google Shape;302;p50"/>
              <p:cNvSpPr/>
              <p:nvPr/>
            </p:nvSpPr>
            <p:spPr>
              <a:xfrm>
                <a:off x="2247800" y="830300"/>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50"/>
            <p:cNvSpPr/>
            <p:nvPr/>
          </p:nvSpPr>
          <p:spPr>
            <a:xfrm rot="21331314">
              <a:off x="785571" y="1360645"/>
              <a:ext cx="3226574" cy="2017778"/>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rot="21230090">
            <a:off x="625011" y="703344"/>
            <a:ext cx="2426414" cy="1200329"/>
          </a:xfrm>
          <a:prstGeom prst="rect">
            <a:avLst/>
          </a:prstGeom>
        </p:spPr>
        <p:txBody>
          <a:bodyPr wrap="square">
            <a:spAutoFit/>
          </a:bodyPr>
          <a:lstStyle/>
          <a:p>
            <a:pPr algn="ctr">
              <a:tabLst>
                <a:tab pos="0" algn="l"/>
              </a:tabLst>
            </a:pPr>
            <a:r>
              <a:rPr lang="en-US" sz="3600" b="1" dirty="0" err="1">
                <a:solidFill>
                  <a:srgbClr val="FF0000"/>
                </a:solidFill>
                <a:latin typeface="Cambria" panose="02040503050406030204" pitchFamily="18" charset="0"/>
                <a:ea typeface="Cambria" panose="02040503050406030204" pitchFamily="18" charset="0"/>
              </a:rPr>
              <a:t>Điều</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gì</a:t>
            </a:r>
            <a:r>
              <a:rPr lang="en-US" sz="3600" b="1" dirty="0">
                <a:solidFill>
                  <a:srgbClr val="FF0000"/>
                </a:solidFill>
                <a:latin typeface="Cambria" panose="02040503050406030204" pitchFamily="18" charset="0"/>
                <a:ea typeface="Cambria" panose="02040503050406030204" pitchFamily="18" charset="0"/>
              </a:rPr>
              <a:t> </a:t>
            </a:r>
            <a:r>
              <a:rPr lang="en-US" sz="3600" b="1" dirty="0" smtClean="0">
                <a:solidFill>
                  <a:srgbClr val="FF0000"/>
                </a:solidFill>
                <a:latin typeface="Cambria" panose="02040503050406030204" pitchFamily="18" charset="0"/>
                <a:ea typeface="Cambria" panose="02040503050406030204" pitchFamily="18" charset="0"/>
              </a:rPr>
              <a:t>sẽ </a:t>
            </a:r>
            <a:r>
              <a:rPr lang="en-US" sz="3600" b="1" dirty="0" err="1" smtClean="0">
                <a:solidFill>
                  <a:srgbClr val="FF0000"/>
                </a:solidFill>
                <a:latin typeface="Cambria" panose="02040503050406030204" pitchFamily="18" charset="0"/>
                <a:ea typeface="Cambria" panose="02040503050406030204" pitchFamily="18" charset="0"/>
              </a:rPr>
              <a:t>xảy</a:t>
            </a:r>
            <a:r>
              <a:rPr lang="en-US" sz="3600" b="1" dirty="0" smtClean="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ra</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khi</a:t>
            </a:r>
            <a:r>
              <a:rPr lang="en-US" sz="3600" b="1" dirty="0">
                <a:solidFill>
                  <a:srgbClr val="FF0000"/>
                </a:solidFill>
                <a:latin typeface="Cambria" panose="02040503050406030204" pitchFamily="18" charset="0"/>
                <a:ea typeface="Cambria" panose="02040503050406030204" pitchFamily="18" charset="0"/>
              </a:rPr>
              <a:t>:</a:t>
            </a:r>
            <a:endParaRPr lang="en-US" sz="3600" b="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3312759" y="1024101"/>
            <a:ext cx="4480708" cy="3477875"/>
          </a:xfrm>
          <a:prstGeom prst="rect">
            <a:avLst/>
          </a:prstGeom>
        </p:spPr>
        <p:txBody>
          <a:bodyPr wrap="square">
            <a:spAutoFit/>
          </a:bodyPr>
          <a:lstStyle/>
          <a:p>
            <a:pPr algn="just">
              <a:tabLst>
                <a:tab pos="0" algn="l"/>
              </a:tabLst>
            </a:pPr>
            <a:r>
              <a:rPr lang="it-IT" sz="2200" b="1" dirty="0" smtClean="0">
                <a:solidFill>
                  <a:schemeClr val="bg1"/>
                </a:solidFill>
                <a:latin typeface="Cambria" panose="02040503050406030204" pitchFamily="18" charset="0"/>
                <a:ea typeface="Cambria" panose="02040503050406030204" pitchFamily="18" charset="0"/>
              </a:rPr>
              <a:t>1</a:t>
            </a:r>
            <a:r>
              <a:rPr lang="it-IT" sz="2200" b="1" dirty="0">
                <a:solidFill>
                  <a:schemeClr val="bg1"/>
                </a:solidFill>
                <a:latin typeface="Cambria" panose="02040503050406030204" pitchFamily="18" charset="0"/>
                <a:ea typeface="Cambria" panose="02040503050406030204" pitchFamily="18" charset="0"/>
              </a:rPr>
              <a:t>. Đèn đỏ ta cứ </a:t>
            </a:r>
            <a:r>
              <a:rPr lang="it-IT" sz="2200" b="1" dirty="0" smtClean="0">
                <a:solidFill>
                  <a:schemeClr val="bg1"/>
                </a:solidFill>
                <a:latin typeface="Cambria" panose="02040503050406030204" pitchFamily="18" charset="0"/>
                <a:ea typeface="Cambria" panose="02040503050406030204" pitchFamily="18" charset="0"/>
              </a:rPr>
              <a:t>vượt.</a:t>
            </a:r>
            <a:endParaRPr lang="en-US" sz="2200" b="1" dirty="0">
              <a:solidFill>
                <a:schemeClr val="bg1"/>
              </a:solidFill>
              <a:latin typeface="Cambria" panose="02040503050406030204" pitchFamily="18" charset="0"/>
              <a:ea typeface="Cambria" panose="02040503050406030204" pitchFamily="18" charset="0"/>
            </a:endParaRPr>
          </a:p>
          <a:p>
            <a:pPr algn="just">
              <a:tabLst>
                <a:tab pos="0" algn="l"/>
              </a:tabLst>
            </a:pPr>
            <a:r>
              <a:rPr lang="en-US" sz="2200" b="1" dirty="0">
                <a:solidFill>
                  <a:schemeClr val="bg1"/>
                </a:solidFill>
                <a:latin typeface="Cambria" panose="02040503050406030204" pitchFamily="18" charset="0"/>
                <a:ea typeface="Cambria" panose="02040503050406030204" pitchFamily="18" charset="0"/>
              </a:rPr>
              <a:t>2</a:t>
            </a:r>
            <a:r>
              <a:rPr lang="en-US" sz="2200" b="1" dirty="0" smtClean="0">
                <a:solidFill>
                  <a:schemeClr val="bg1"/>
                </a:solidFill>
                <a:latin typeface="Cambria" panose="02040503050406030204" pitchFamily="18" charset="0"/>
                <a:ea typeface="Cambria" panose="02040503050406030204" pitchFamily="18" charset="0"/>
              </a:rPr>
              <a:t>. </a:t>
            </a:r>
            <a:r>
              <a:rPr lang="it-IT" sz="2200" b="1" dirty="0" smtClean="0">
                <a:solidFill>
                  <a:schemeClr val="bg1"/>
                </a:solidFill>
                <a:latin typeface="Cambria" panose="02040503050406030204" pitchFamily="18" charset="0"/>
                <a:ea typeface="Cambria" panose="02040503050406030204" pitchFamily="18" charset="0"/>
              </a:rPr>
              <a:t>Trong </a:t>
            </a:r>
            <a:r>
              <a:rPr lang="it-IT" sz="2200" b="1" dirty="0">
                <a:solidFill>
                  <a:schemeClr val="bg1"/>
                </a:solidFill>
                <a:latin typeface="Cambria" panose="02040503050406030204" pitchFamily="18" charset="0"/>
                <a:ea typeface="Cambria" panose="02040503050406030204" pitchFamily="18" charset="0"/>
              </a:rPr>
              <a:t>giờ học online ta tắt cam, ăn, nằm ra giường, xem phim, chơi game</a:t>
            </a:r>
            <a:r>
              <a:rPr lang="it-IT" sz="2200" b="1" dirty="0" smtClean="0">
                <a:solidFill>
                  <a:schemeClr val="bg1"/>
                </a:solidFill>
                <a:latin typeface="Cambria" panose="02040503050406030204" pitchFamily="18" charset="0"/>
                <a:ea typeface="Cambria" panose="02040503050406030204" pitchFamily="18" charset="0"/>
              </a:rPr>
              <a:t>, ...</a:t>
            </a:r>
            <a:endParaRPr lang="it-IT" sz="2200" b="1" dirty="0">
              <a:solidFill>
                <a:schemeClr val="bg1"/>
              </a:solidFill>
              <a:latin typeface="Cambria" panose="02040503050406030204" pitchFamily="18" charset="0"/>
              <a:ea typeface="Cambria" panose="02040503050406030204" pitchFamily="18" charset="0"/>
            </a:endParaRPr>
          </a:p>
          <a:p>
            <a:pPr algn="just">
              <a:tabLst>
                <a:tab pos="0" algn="l"/>
              </a:tabLst>
            </a:pPr>
            <a:r>
              <a:rPr lang="it-IT" sz="2200" b="1" dirty="0" smtClean="0">
                <a:solidFill>
                  <a:schemeClr val="bg1"/>
                </a:solidFill>
                <a:latin typeface="Cambria" panose="02040503050406030204" pitchFamily="18" charset="0"/>
                <a:ea typeface="Cambria" panose="02040503050406030204" pitchFamily="18" charset="0"/>
              </a:rPr>
              <a:t>3. </a:t>
            </a:r>
            <a:r>
              <a:rPr lang="it-IT" sz="2200" b="1" dirty="0">
                <a:solidFill>
                  <a:schemeClr val="bg1"/>
                </a:solidFill>
                <a:latin typeface="Cambria" panose="02040503050406030204" pitchFamily="18" charset="0"/>
                <a:ea typeface="Cambria" panose="02040503050406030204" pitchFamily="18" charset="0"/>
              </a:rPr>
              <a:t>Ngồi ăn cơm ta cứ cắm mặt vào điện thoại.</a:t>
            </a:r>
          </a:p>
          <a:p>
            <a:pPr algn="just">
              <a:tabLst>
                <a:tab pos="0" algn="l"/>
              </a:tabLst>
            </a:pPr>
            <a:r>
              <a:rPr lang="it-IT" sz="2200" b="1" dirty="0" smtClean="0">
                <a:solidFill>
                  <a:schemeClr val="bg1"/>
                </a:solidFill>
                <a:latin typeface="Cambria" panose="02040503050406030204" pitchFamily="18" charset="0"/>
                <a:ea typeface="Cambria" panose="02040503050406030204" pitchFamily="18" charset="0"/>
              </a:rPr>
              <a:t>4. </a:t>
            </a:r>
            <a:r>
              <a:rPr lang="it-IT" sz="2200" b="1" dirty="0">
                <a:solidFill>
                  <a:schemeClr val="bg1"/>
                </a:solidFill>
                <a:latin typeface="Cambria" panose="02040503050406030204" pitchFamily="18" charset="0"/>
                <a:ea typeface="Cambria" panose="02040503050406030204" pitchFamily="18" charset="0"/>
              </a:rPr>
              <a:t>Ăn quá nhiều </a:t>
            </a:r>
            <a:r>
              <a:rPr lang="it-IT" sz="2200" b="1" dirty="0" smtClean="0">
                <a:solidFill>
                  <a:schemeClr val="bg1"/>
                </a:solidFill>
                <a:latin typeface="Cambria" panose="02040503050406030204" pitchFamily="18" charset="0"/>
                <a:ea typeface="Cambria" panose="02040503050406030204" pitchFamily="18" charset="0"/>
              </a:rPr>
              <a:t>thức ăn nhanh, </a:t>
            </a:r>
            <a:r>
              <a:rPr lang="it-IT" sz="2200" b="1" dirty="0">
                <a:solidFill>
                  <a:schemeClr val="bg1"/>
                </a:solidFill>
                <a:latin typeface="Cambria" panose="02040503050406030204" pitchFamily="18" charset="0"/>
                <a:ea typeface="Cambria" panose="02040503050406030204" pitchFamily="18" charset="0"/>
              </a:rPr>
              <a:t>không chịu tập thể dục.</a:t>
            </a:r>
          </a:p>
          <a:p>
            <a:pPr algn="just">
              <a:tabLst>
                <a:tab pos="0" algn="l"/>
              </a:tabLst>
            </a:pPr>
            <a:r>
              <a:rPr lang="it-IT" sz="2200" b="1" dirty="0" smtClean="0">
                <a:solidFill>
                  <a:schemeClr val="bg1"/>
                </a:solidFill>
                <a:latin typeface="Cambria" panose="02040503050406030204" pitchFamily="18" charset="0"/>
                <a:ea typeface="Cambria" panose="02040503050406030204" pitchFamily="18" charset="0"/>
              </a:rPr>
              <a:t>5. </a:t>
            </a:r>
            <a:r>
              <a:rPr lang="it-IT" sz="2200" b="1" dirty="0">
                <a:solidFill>
                  <a:schemeClr val="bg1"/>
                </a:solidFill>
                <a:latin typeface="Cambria" panose="02040503050406030204" pitchFamily="18" charset="0"/>
                <a:ea typeface="Cambria" panose="02040503050406030204" pitchFamily="18" charset="0"/>
              </a:rPr>
              <a:t>Giãn cách xã hội, ta </a:t>
            </a:r>
            <a:r>
              <a:rPr lang="it-IT" sz="2200" b="1" dirty="0" smtClean="0">
                <a:solidFill>
                  <a:schemeClr val="bg1"/>
                </a:solidFill>
                <a:latin typeface="Cambria" panose="02040503050406030204" pitchFamily="18" charset="0"/>
                <a:ea typeface="Cambria" panose="02040503050406030204" pitchFamily="18" charset="0"/>
              </a:rPr>
              <a:t>vẫn cứ ra </a:t>
            </a:r>
            <a:r>
              <a:rPr lang="it-IT" sz="2200" b="1" dirty="0">
                <a:solidFill>
                  <a:schemeClr val="bg1"/>
                </a:solidFill>
                <a:latin typeface="Cambria" panose="02040503050406030204" pitchFamily="18" charset="0"/>
                <a:ea typeface="Cambria" panose="02040503050406030204" pitchFamily="18" charset="0"/>
              </a:rPr>
              <a:t>đường cho đỡ </a:t>
            </a:r>
            <a:r>
              <a:rPr lang="it-IT" sz="2200" b="1" dirty="0" smtClean="0">
                <a:solidFill>
                  <a:schemeClr val="bg1"/>
                </a:solidFill>
                <a:latin typeface="Cambria" panose="02040503050406030204" pitchFamily="18" charset="0"/>
                <a:ea typeface="Cambria" panose="02040503050406030204" pitchFamily="18" charset="0"/>
              </a:rPr>
              <a:t>buồn chán.</a:t>
            </a:r>
            <a:endParaRPr lang="en-US" sz="22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51907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pSp>
        <p:nvGrpSpPr>
          <p:cNvPr id="397" name="Google Shape;397;p56"/>
          <p:cNvGrpSpPr/>
          <p:nvPr/>
        </p:nvGrpSpPr>
        <p:grpSpPr>
          <a:xfrm>
            <a:off x="787582" y="834769"/>
            <a:ext cx="7784408" cy="3452700"/>
            <a:chOff x="787582" y="834769"/>
            <a:chExt cx="7784408" cy="3452700"/>
          </a:xfrm>
        </p:grpSpPr>
        <p:sp>
          <p:nvSpPr>
            <p:cNvPr id="398" name="Google Shape;398;p56"/>
            <p:cNvSpPr/>
            <p:nvPr/>
          </p:nvSpPr>
          <p:spPr>
            <a:xfrm rot="-133015">
              <a:off x="890337" y="975482"/>
              <a:ext cx="7336591" cy="317127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6"/>
            <p:cNvSpPr/>
            <p:nvPr/>
          </p:nvSpPr>
          <p:spPr>
            <a:xfrm rot="5278463">
              <a:off x="7610247" y="2672039"/>
              <a:ext cx="767129" cy="1129946"/>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6"/>
            <p:cNvSpPr/>
            <p:nvPr/>
          </p:nvSpPr>
          <p:spPr>
            <a:xfrm rot="-2981606" flipH="1">
              <a:off x="1045024" y="985335"/>
              <a:ext cx="668484" cy="984653"/>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1813;p42"/>
          <p:cNvSpPr txBox="1">
            <a:spLocks noGrp="1"/>
          </p:cNvSpPr>
          <p:nvPr>
            <p:ph type="title"/>
          </p:nvPr>
        </p:nvSpPr>
        <p:spPr>
          <a:xfrm rot="21428810">
            <a:off x="2242500" y="904295"/>
            <a:ext cx="5173133" cy="887400"/>
          </a:xfrm>
          <a:prstGeom prst="rect">
            <a:avLst/>
          </a:prstGeom>
        </p:spPr>
        <p:txBody>
          <a:bodyPr spcFirstLastPara="1" wrap="square" lIns="121900" tIns="121900" rIns="121900" bIns="121900" anchor="ctr" anchorCtr="0">
            <a:noAutofit/>
          </a:bodyPr>
          <a:lstStyle/>
          <a:p>
            <a:pPr lvl="0"/>
            <a:r>
              <a:rPr lang="en-US" sz="3600" b="1" dirty="0">
                <a:solidFill>
                  <a:srgbClr val="FF0000"/>
                </a:solidFill>
                <a:latin typeface="Times New Roman" panose="02020603050405020304" pitchFamily="18" charset="0"/>
                <a:cs typeface="Times New Roman" panose="02020603050405020304" pitchFamily="18" charset="0"/>
              </a:rPr>
              <a:t>NHIỆM VỤ VỀ NHÀ</a:t>
            </a:r>
            <a:endParaRPr sz="3600" b="1" dirty="0"/>
          </a:p>
        </p:txBody>
      </p:sp>
      <p:pic>
        <p:nvPicPr>
          <p:cNvPr id="9" name="Picture 8" descr="Hình ảnh có liên qu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8525" y="871381"/>
            <a:ext cx="920314" cy="9203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21400289">
            <a:off x="1711753" y="1692336"/>
            <a:ext cx="6503192" cy="2246769"/>
          </a:xfrm>
          <a:prstGeom prst="rect">
            <a:avLst/>
          </a:prstGeom>
        </p:spPr>
        <p:txBody>
          <a:bodyPr wrap="square">
            <a:spAutoFit/>
          </a:bodyPr>
          <a:lstStyle/>
          <a:p>
            <a:pPr marL="186262" indent="0" algn="just"/>
            <a:r>
              <a:rPr lang="en-US" sz="2800" dirty="0">
                <a:solidFill>
                  <a:srgbClr val="080700"/>
                </a:solidFill>
                <a:latin typeface="Times New Roman" panose="02020603050405020304" pitchFamily="18" charset="0"/>
                <a:cs typeface="Times New Roman" panose="02020603050405020304" pitchFamily="18" charset="0"/>
              </a:rPr>
              <a:t>- </a:t>
            </a:r>
            <a:r>
              <a:rPr lang="en-US" sz="2800" dirty="0" err="1">
                <a:solidFill>
                  <a:srgbClr val="080700"/>
                </a:solidFill>
                <a:latin typeface="Times New Roman" panose="02020603050405020304" pitchFamily="18" charset="0"/>
                <a:cs typeface="Times New Roman" panose="02020603050405020304" pitchFamily="18" charset="0"/>
              </a:rPr>
              <a:t>Hoàn</a:t>
            </a:r>
            <a:r>
              <a:rPr lang="en-US" sz="2800" dirty="0">
                <a:solidFill>
                  <a:srgbClr val="080700"/>
                </a:solidFill>
                <a:latin typeface="Times New Roman" panose="02020603050405020304" pitchFamily="18" charset="0"/>
                <a:cs typeface="Times New Roman" panose="02020603050405020304" pitchFamily="18" charset="0"/>
              </a:rPr>
              <a:t> </a:t>
            </a:r>
            <a:r>
              <a:rPr lang="en-US" sz="2800" dirty="0" err="1">
                <a:solidFill>
                  <a:srgbClr val="080700"/>
                </a:solidFill>
                <a:latin typeface="Times New Roman" panose="02020603050405020304" pitchFamily="18" charset="0"/>
                <a:cs typeface="Times New Roman" panose="02020603050405020304" pitchFamily="18" charset="0"/>
              </a:rPr>
              <a:t>thành</a:t>
            </a:r>
            <a:r>
              <a:rPr lang="en-US" sz="2800" dirty="0">
                <a:solidFill>
                  <a:srgbClr val="080700"/>
                </a:solidFill>
                <a:latin typeface="Times New Roman" panose="02020603050405020304" pitchFamily="18" charset="0"/>
                <a:cs typeface="Times New Roman" panose="02020603050405020304" pitchFamily="18" charset="0"/>
              </a:rPr>
              <a:t> </a:t>
            </a:r>
            <a:r>
              <a:rPr lang="en-US" sz="2800" dirty="0" err="1">
                <a:solidFill>
                  <a:srgbClr val="080700"/>
                </a:solidFill>
                <a:latin typeface="Times New Roman" panose="02020603050405020304" pitchFamily="18" charset="0"/>
                <a:cs typeface="Times New Roman" panose="02020603050405020304" pitchFamily="18" charset="0"/>
              </a:rPr>
              <a:t>nội</a:t>
            </a:r>
            <a:r>
              <a:rPr lang="en-US" sz="2800" dirty="0">
                <a:solidFill>
                  <a:srgbClr val="080700"/>
                </a:solidFill>
                <a:latin typeface="Times New Roman" panose="02020603050405020304" pitchFamily="18" charset="0"/>
                <a:cs typeface="Times New Roman" panose="02020603050405020304" pitchFamily="18" charset="0"/>
              </a:rPr>
              <a:t> dung </a:t>
            </a:r>
            <a:r>
              <a:rPr lang="en-US" sz="2800" dirty="0" err="1">
                <a:solidFill>
                  <a:srgbClr val="080700"/>
                </a:solidFill>
                <a:latin typeface="Times New Roman" panose="02020603050405020304" pitchFamily="18" charset="0"/>
                <a:cs typeface="Times New Roman" panose="02020603050405020304" pitchFamily="18" charset="0"/>
              </a:rPr>
              <a:t>ghi</a:t>
            </a:r>
            <a:r>
              <a:rPr lang="en-US" sz="2800" dirty="0">
                <a:solidFill>
                  <a:srgbClr val="080700"/>
                </a:solidFill>
                <a:latin typeface="Times New Roman" panose="02020603050405020304" pitchFamily="18" charset="0"/>
                <a:cs typeface="Times New Roman" panose="02020603050405020304" pitchFamily="18" charset="0"/>
              </a:rPr>
              <a:t> </a:t>
            </a:r>
            <a:r>
              <a:rPr lang="en-US" sz="2800" dirty="0" err="1">
                <a:solidFill>
                  <a:srgbClr val="080700"/>
                </a:solidFill>
                <a:latin typeface="Times New Roman" panose="02020603050405020304" pitchFamily="18" charset="0"/>
                <a:cs typeface="Times New Roman" panose="02020603050405020304" pitchFamily="18" charset="0"/>
              </a:rPr>
              <a:t>bài</a:t>
            </a:r>
            <a:r>
              <a:rPr lang="en-US" sz="2800" dirty="0">
                <a:solidFill>
                  <a:srgbClr val="080700"/>
                </a:solidFill>
                <a:latin typeface="Times New Roman" panose="02020603050405020304" pitchFamily="18" charset="0"/>
                <a:cs typeface="Times New Roman" panose="02020603050405020304" pitchFamily="18" charset="0"/>
              </a:rPr>
              <a:t>. </a:t>
            </a:r>
            <a:r>
              <a:rPr lang="en-US" sz="2800" dirty="0" err="1">
                <a:solidFill>
                  <a:srgbClr val="080700"/>
                </a:solidFill>
                <a:latin typeface="Times New Roman" panose="02020603050405020304" pitchFamily="18" charset="0"/>
                <a:cs typeface="Times New Roman" panose="02020603050405020304" pitchFamily="18" charset="0"/>
              </a:rPr>
              <a:t>Học</a:t>
            </a:r>
            <a:r>
              <a:rPr lang="en-US" sz="2800" dirty="0">
                <a:solidFill>
                  <a:srgbClr val="080700"/>
                </a:solidFill>
                <a:latin typeface="Times New Roman" panose="02020603050405020304" pitchFamily="18" charset="0"/>
                <a:cs typeface="Times New Roman" panose="02020603050405020304" pitchFamily="18" charset="0"/>
              </a:rPr>
              <a:t> </a:t>
            </a:r>
            <a:r>
              <a:rPr lang="en-US" sz="2800" dirty="0" err="1">
                <a:solidFill>
                  <a:srgbClr val="080700"/>
                </a:solidFill>
                <a:latin typeface="Times New Roman" panose="02020603050405020304" pitchFamily="18" charset="0"/>
                <a:cs typeface="Times New Roman" panose="02020603050405020304" pitchFamily="18" charset="0"/>
              </a:rPr>
              <a:t>bài</a:t>
            </a:r>
            <a:r>
              <a:rPr lang="en-US" sz="2800" dirty="0">
                <a:solidFill>
                  <a:srgbClr val="080700"/>
                </a:solidFill>
                <a:latin typeface="Times New Roman" panose="02020603050405020304" pitchFamily="18" charset="0"/>
                <a:cs typeface="Times New Roman" panose="02020603050405020304" pitchFamily="18" charset="0"/>
              </a:rPr>
              <a:t>.</a:t>
            </a:r>
          </a:p>
          <a:p>
            <a:pPr marL="186262" indent="0" algn="just"/>
            <a:r>
              <a:rPr lang="en-US" sz="2800" dirty="0">
                <a:solidFill>
                  <a:srgbClr val="080700"/>
                </a:solidFill>
                <a:latin typeface="Times New Roman" panose="02020603050405020304" pitchFamily="18" charset="0"/>
                <a:cs typeface="Times New Roman" panose="02020603050405020304" pitchFamily="18" charset="0"/>
              </a:rPr>
              <a:t>- </a:t>
            </a:r>
            <a:r>
              <a:rPr lang="en-US" sz="2800" dirty="0" err="1" smtClean="0">
                <a:solidFill>
                  <a:srgbClr val="080700"/>
                </a:solidFill>
                <a:latin typeface="Times New Roman" panose="02020603050405020304" pitchFamily="18" charset="0"/>
                <a:cs typeface="Times New Roman" panose="02020603050405020304" pitchFamily="18" charset="0"/>
              </a:rPr>
              <a:t>Tra</a:t>
            </a:r>
            <a:r>
              <a:rPr lang="en-US" sz="2800" dirty="0" smtClean="0">
                <a:solidFill>
                  <a:srgbClr val="080700"/>
                </a:solidFill>
                <a:latin typeface="Times New Roman" panose="02020603050405020304" pitchFamily="18" charset="0"/>
                <a:cs typeface="Times New Roman" panose="02020603050405020304" pitchFamily="18" charset="0"/>
              </a:rPr>
              <a:t>̉ </a:t>
            </a:r>
            <a:r>
              <a:rPr lang="en-US" sz="2800" dirty="0" err="1" smtClean="0">
                <a:solidFill>
                  <a:srgbClr val="080700"/>
                </a:solidFill>
                <a:latin typeface="Times New Roman" panose="02020603050405020304" pitchFamily="18" charset="0"/>
                <a:cs typeface="Times New Roman" panose="02020603050405020304" pitchFamily="18" charset="0"/>
              </a:rPr>
              <a:t>lời</a:t>
            </a:r>
            <a:r>
              <a:rPr lang="en-US" sz="2800" dirty="0" smtClean="0">
                <a:solidFill>
                  <a:srgbClr val="080700"/>
                </a:solidFill>
                <a:latin typeface="Times New Roman" panose="02020603050405020304" pitchFamily="18" charset="0"/>
                <a:cs typeface="Times New Roman" panose="02020603050405020304" pitchFamily="18" charset="0"/>
              </a:rPr>
              <a:t> </a:t>
            </a:r>
            <a:r>
              <a:rPr lang="en-US" sz="2800" dirty="0" err="1" smtClean="0">
                <a:solidFill>
                  <a:srgbClr val="080700"/>
                </a:solidFill>
                <a:latin typeface="Times New Roman" panose="02020603050405020304" pitchFamily="18" charset="0"/>
                <a:cs typeface="Times New Roman" panose="02020603050405020304" pitchFamily="18" charset="0"/>
              </a:rPr>
              <a:t>phần</a:t>
            </a:r>
            <a:r>
              <a:rPr lang="en-US" sz="2800" dirty="0" smtClean="0">
                <a:solidFill>
                  <a:srgbClr val="080700"/>
                </a:solidFill>
                <a:latin typeface="Times New Roman" panose="02020603050405020304" pitchFamily="18" charset="0"/>
                <a:cs typeface="Times New Roman" panose="02020603050405020304" pitchFamily="18" charset="0"/>
              </a:rPr>
              <a:t> </a:t>
            </a:r>
            <a:r>
              <a:rPr lang="en-US" sz="2800" dirty="0" err="1" smtClean="0">
                <a:solidFill>
                  <a:srgbClr val="080700"/>
                </a:solidFill>
                <a:latin typeface="Times New Roman" panose="02020603050405020304" pitchFamily="18" charset="0"/>
                <a:cs typeface="Times New Roman" panose="02020603050405020304" pitchFamily="18" charset="0"/>
              </a:rPr>
              <a:t>vận</a:t>
            </a:r>
            <a:r>
              <a:rPr lang="en-US" sz="2800" dirty="0" smtClean="0">
                <a:solidFill>
                  <a:srgbClr val="080700"/>
                </a:solidFill>
                <a:latin typeface="Times New Roman" panose="02020603050405020304" pitchFamily="18" charset="0"/>
                <a:cs typeface="Times New Roman" panose="02020603050405020304" pitchFamily="18" charset="0"/>
              </a:rPr>
              <a:t> </a:t>
            </a:r>
            <a:r>
              <a:rPr lang="en-US" sz="2800" dirty="0" err="1" smtClean="0">
                <a:solidFill>
                  <a:srgbClr val="080700"/>
                </a:solidFill>
                <a:latin typeface="Times New Roman" panose="02020603050405020304" pitchFamily="18" charset="0"/>
                <a:cs typeface="Times New Roman" panose="02020603050405020304" pitchFamily="18" charset="0"/>
              </a:rPr>
              <a:t>dụng</a:t>
            </a:r>
            <a:r>
              <a:rPr lang="en-US" sz="2800" dirty="0" smtClean="0">
                <a:solidFill>
                  <a:srgbClr val="080700"/>
                </a:solidFill>
                <a:latin typeface="Times New Roman" panose="02020603050405020304" pitchFamily="18" charset="0"/>
                <a:cs typeface="Times New Roman" panose="02020603050405020304" pitchFamily="18" charset="0"/>
              </a:rPr>
              <a:t> </a:t>
            </a:r>
            <a:r>
              <a:rPr lang="en-US" sz="2800" dirty="0" err="1" smtClean="0">
                <a:solidFill>
                  <a:srgbClr val="080700"/>
                </a:solidFill>
                <a:latin typeface="Times New Roman" panose="02020603050405020304" pitchFamily="18" charset="0"/>
                <a:cs typeface="Times New Roman" panose="02020603050405020304" pitchFamily="18" charset="0"/>
              </a:rPr>
              <a:t>vào</a:t>
            </a:r>
            <a:r>
              <a:rPr lang="en-US" sz="2800" dirty="0" smtClean="0">
                <a:solidFill>
                  <a:srgbClr val="080700"/>
                </a:solidFill>
                <a:latin typeface="Times New Roman" panose="02020603050405020304" pitchFamily="18" charset="0"/>
                <a:cs typeface="Times New Roman" panose="02020603050405020304" pitchFamily="18" charset="0"/>
              </a:rPr>
              <a:t> </a:t>
            </a:r>
            <a:r>
              <a:rPr lang="en-US" sz="2800" dirty="0" err="1" smtClean="0">
                <a:solidFill>
                  <a:srgbClr val="080700"/>
                </a:solidFill>
                <a:latin typeface="Times New Roman" panose="02020603050405020304" pitchFamily="18" charset="0"/>
                <a:cs typeface="Times New Roman" panose="02020603050405020304" pitchFamily="18" charset="0"/>
              </a:rPr>
              <a:t>vơ</a:t>
            </a:r>
            <a:r>
              <a:rPr lang="en-US" sz="2800" dirty="0" smtClean="0">
                <a:solidFill>
                  <a:srgbClr val="080700"/>
                </a:solidFill>
                <a:latin typeface="Times New Roman" panose="02020603050405020304" pitchFamily="18" charset="0"/>
                <a:cs typeface="Times New Roman" panose="02020603050405020304" pitchFamily="18" charset="0"/>
              </a:rPr>
              <a:t>̉.</a:t>
            </a:r>
            <a:endParaRPr lang="en-US" sz="2800" dirty="0">
              <a:solidFill>
                <a:srgbClr val="080700"/>
              </a:solidFill>
              <a:latin typeface="Times New Roman" panose="02020603050405020304" pitchFamily="18" charset="0"/>
              <a:cs typeface="Times New Roman" panose="02020603050405020304" pitchFamily="18" charset="0"/>
            </a:endParaRPr>
          </a:p>
          <a:p>
            <a:pPr marL="186262" indent="0" algn="just"/>
            <a:r>
              <a:rPr lang="en-US" sz="2800" dirty="0">
                <a:solidFill>
                  <a:srgbClr val="080700"/>
                </a:solidFill>
                <a:latin typeface="Times New Roman" panose="02020603050405020304" pitchFamily="18" charset="0"/>
                <a:cs typeface="Times New Roman" panose="02020603050405020304" pitchFamily="18" charset="0"/>
              </a:rPr>
              <a:t>- </a:t>
            </a:r>
            <a:r>
              <a:rPr lang="en-US" sz="2800" dirty="0" err="1">
                <a:solidFill>
                  <a:srgbClr val="080700"/>
                </a:solidFill>
                <a:latin typeface="Times New Roman" panose="02020603050405020304" pitchFamily="18" charset="0"/>
                <a:cs typeface="Times New Roman" panose="02020603050405020304" pitchFamily="18" charset="0"/>
              </a:rPr>
              <a:t>Chuẩn</a:t>
            </a:r>
            <a:r>
              <a:rPr lang="en-US" sz="2800" dirty="0">
                <a:solidFill>
                  <a:srgbClr val="080700"/>
                </a:solidFill>
                <a:latin typeface="Times New Roman" panose="02020603050405020304" pitchFamily="18" charset="0"/>
                <a:cs typeface="Times New Roman" panose="02020603050405020304" pitchFamily="18" charset="0"/>
              </a:rPr>
              <a:t> bị </a:t>
            </a:r>
            <a:r>
              <a:rPr lang="en-US" sz="2800" dirty="0" err="1">
                <a:solidFill>
                  <a:srgbClr val="080700"/>
                </a:solidFill>
                <a:latin typeface="Times New Roman" panose="02020603050405020304" pitchFamily="18" charset="0"/>
                <a:cs typeface="Times New Roman" panose="02020603050405020304" pitchFamily="18" charset="0"/>
              </a:rPr>
              <a:t>bài</a:t>
            </a:r>
            <a:r>
              <a:rPr lang="en-US" sz="2800" dirty="0">
                <a:solidFill>
                  <a:srgbClr val="080700"/>
                </a:solidFill>
                <a:latin typeface="Times New Roman" panose="02020603050405020304" pitchFamily="18" charset="0"/>
                <a:cs typeface="Times New Roman" panose="02020603050405020304" pitchFamily="18" charset="0"/>
              </a:rPr>
              <a:t> </a:t>
            </a:r>
            <a:r>
              <a:rPr lang="en-US" sz="2800" dirty="0" smtClean="0">
                <a:solidFill>
                  <a:srgbClr val="080700"/>
                </a:solidFill>
                <a:latin typeface="Times New Roman" panose="02020603050405020304" pitchFamily="18" charset="0"/>
                <a:cs typeface="Times New Roman" panose="02020603050405020304" pitchFamily="18" charset="0"/>
              </a:rPr>
              <a:t>4</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Bảo</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vê</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hoa</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bình</a:t>
            </a:r>
            <a:r>
              <a:rPr lang="en-US" altLang="en-US" sz="2800" dirty="0" smtClean="0">
                <a:solidFill>
                  <a:srgbClr val="080700"/>
                </a:solidFill>
                <a:latin typeface="Times New Roman" panose="02020603050405020304" pitchFamily="18" charset="0"/>
                <a:cs typeface="Times New Roman" panose="02020603050405020304" pitchFamily="18" charset="0"/>
              </a:rPr>
              <a:t>”.</a:t>
            </a:r>
            <a:endParaRPr lang="en-US" altLang="en-US" sz="2800" dirty="0">
              <a:solidFill>
                <a:srgbClr val="080700"/>
              </a:solidFill>
              <a:latin typeface="Times New Roman" panose="02020603050405020304" pitchFamily="18" charset="0"/>
              <a:cs typeface="Times New Roman" panose="02020603050405020304" pitchFamily="18" charset="0"/>
            </a:endParaRPr>
          </a:p>
          <a:p>
            <a:pPr marL="186262" indent="0" algn="just"/>
            <a:r>
              <a:rPr lang="en-US" sz="2800" dirty="0">
                <a:solidFill>
                  <a:srgbClr val="080700"/>
                </a:solidFill>
                <a:latin typeface="Times New Roman" panose="02020603050405020304" pitchFamily="18" charset="0"/>
                <a:cs typeface="Times New Roman" panose="02020603050405020304" pitchFamily="18" charset="0"/>
              </a:rPr>
              <a:t>     + </a:t>
            </a:r>
            <a:r>
              <a:rPr lang="en-US" sz="2800" dirty="0" err="1">
                <a:solidFill>
                  <a:srgbClr val="080700"/>
                </a:solidFill>
                <a:latin typeface="Times New Roman" panose="02020603050405020304" pitchFamily="18" charset="0"/>
                <a:cs typeface="Times New Roman" panose="02020603050405020304" pitchFamily="18" charset="0"/>
              </a:rPr>
              <a:t>Đọc</a:t>
            </a:r>
            <a:r>
              <a:rPr lang="en-US" sz="2800" dirty="0">
                <a:solidFill>
                  <a:srgbClr val="080700"/>
                </a:solidFill>
                <a:latin typeface="Times New Roman" panose="02020603050405020304" pitchFamily="18" charset="0"/>
                <a:cs typeface="Times New Roman" panose="02020603050405020304" pitchFamily="18" charset="0"/>
              </a:rPr>
              <a:t> </a:t>
            </a:r>
            <a:r>
              <a:rPr lang="en-US" sz="2800" dirty="0" err="1">
                <a:solidFill>
                  <a:srgbClr val="080700"/>
                </a:solidFill>
                <a:latin typeface="Times New Roman" panose="02020603050405020304" pitchFamily="18" charset="0"/>
                <a:cs typeface="Times New Roman" panose="02020603050405020304" pitchFamily="18" charset="0"/>
              </a:rPr>
              <a:t>phần</a:t>
            </a:r>
            <a:r>
              <a:rPr lang="en-US" sz="2800" dirty="0">
                <a:solidFill>
                  <a:srgbClr val="080700"/>
                </a:solidFill>
                <a:latin typeface="Times New Roman" panose="02020603050405020304" pitchFamily="18" charset="0"/>
                <a:cs typeface="Times New Roman" panose="02020603050405020304" pitchFamily="18" charset="0"/>
              </a:rPr>
              <a:t> </a:t>
            </a:r>
            <a:r>
              <a:rPr lang="en-US" sz="2800" dirty="0" err="1">
                <a:solidFill>
                  <a:srgbClr val="080700"/>
                </a:solidFill>
                <a:latin typeface="Times New Roman" panose="02020603050405020304" pitchFamily="18" charset="0"/>
                <a:cs typeface="Times New Roman" panose="02020603050405020304" pitchFamily="18" charset="0"/>
              </a:rPr>
              <a:t>đặt</a:t>
            </a:r>
            <a:r>
              <a:rPr lang="en-US" sz="2800" dirty="0">
                <a:solidFill>
                  <a:srgbClr val="080700"/>
                </a:solidFill>
                <a:latin typeface="Times New Roman" panose="02020603050405020304" pitchFamily="18" charset="0"/>
                <a:cs typeface="Times New Roman" panose="02020603050405020304" pitchFamily="18" charset="0"/>
              </a:rPr>
              <a:t> </a:t>
            </a:r>
            <a:r>
              <a:rPr lang="en-US" sz="2800" dirty="0" err="1">
                <a:solidFill>
                  <a:srgbClr val="080700"/>
                </a:solidFill>
                <a:latin typeface="Times New Roman" panose="02020603050405020304" pitchFamily="18" charset="0"/>
                <a:cs typeface="Times New Roman" panose="02020603050405020304" pitchFamily="18" charset="0"/>
              </a:rPr>
              <a:t>vấn</a:t>
            </a:r>
            <a:r>
              <a:rPr lang="en-US" sz="2800" dirty="0">
                <a:solidFill>
                  <a:srgbClr val="080700"/>
                </a:solidFill>
                <a:latin typeface="Times New Roman" panose="02020603050405020304" pitchFamily="18" charset="0"/>
                <a:cs typeface="Times New Roman" panose="02020603050405020304" pitchFamily="18" charset="0"/>
              </a:rPr>
              <a:t> </a:t>
            </a:r>
            <a:r>
              <a:rPr lang="en-US" sz="2800" dirty="0" err="1">
                <a:solidFill>
                  <a:srgbClr val="080700"/>
                </a:solidFill>
                <a:latin typeface="Times New Roman" panose="02020603050405020304" pitchFamily="18" charset="0"/>
                <a:cs typeface="Times New Roman" panose="02020603050405020304" pitchFamily="18" charset="0"/>
              </a:rPr>
              <a:t>đê</a:t>
            </a:r>
            <a:r>
              <a:rPr lang="en-US" sz="2800" dirty="0">
                <a:solidFill>
                  <a:srgbClr val="080700"/>
                </a:solidFill>
                <a:latin typeface="Times New Roman" panose="02020603050405020304" pitchFamily="18" charset="0"/>
                <a:cs typeface="Times New Roman" panose="02020603050405020304" pitchFamily="18" charset="0"/>
              </a:rPr>
              <a:t>̀.</a:t>
            </a:r>
          </a:p>
          <a:p>
            <a:pPr marL="186262" indent="0" algn="just"/>
            <a:r>
              <a:rPr lang="en-US" sz="2800" dirty="0">
                <a:solidFill>
                  <a:srgbClr val="080700"/>
                </a:solidFill>
                <a:latin typeface="Times New Roman" panose="02020603050405020304" pitchFamily="18" charset="0"/>
                <a:cs typeface="Times New Roman" panose="02020603050405020304" pitchFamily="18" charset="0"/>
              </a:rPr>
              <a:t>     + </a:t>
            </a:r>
            <a:r>
              <a:rPr lang="en-US" sz="2800" dirty="0" err="1">
                <a:solidFill>
                  <a:srgbClr val="080700"/>
                </a:solidFill>
                <a:latin typeface="Times New Roman" panose="02020603050405020304" pitchFamily="18" charset="0"/>
                <a:cs typeface="Times New Roman" panose="02020603050405020304" pitchFamily="18" charset="0"/>
              </a:rPr>
              <a:t>Tra</a:t>
            </a:r>
            <a:r>
              <a:rPr lang="en-US" sz="2800" dirty="0">
                <a:solidFill>
                  <a:srgbClr val="080700"/>
                </a:solidFill>
                <a:latin typeface="Times New Roman" panose="02020603050405020304" pitchFamily="18" charset="0"/>
                <a:cs typeface="Times New Roman" panose="02020603050405020304" pitchFamily="18" charset="0"/>
              </a:rPr>
              <a:t>̉ </a:t>
            </a:r>
            <a:r>
              <a:rPr lang="en-US" sz="2800" dirty="0" err="1">
                <a:solidFill>
                  <a:srgbClr val="080700"/>
                </a:solidFill>
                <a:latin typeface="Times New Roman" panose="02020603050405020304" pitchFamily="18" charset="0"/>
                <a:cs typeface="Times New Roman" panose="02020603050405020304" pitchFamily="18" charset="0"/>
              </a:rPr>
              <a:t>lời</a:t>
            </a:r>
            <a:r>
              <a:rPr lang="en-US" sz="2800" dirty="0">
                <a:solidFill>
                  <a:srgbClr val="080700"/>
                </a:solidFill>
                <a:latin typeface="Times New Roman" panose="02020603050405020304" pitchFamily="18" charset="0"/>
                <a:cs typeface="Times New Roman" panose="02020603050405020304" pitchFamily="18" charset="0"/>
              </a:rPr>
              <a:t> </a:t>
            </a:r>
            <a:r>
              <a:rPr lang="en-US" sz="2800" dirty="0" err="1">
                <a:solidFill>
                  <a:srgbClr val="080700"/>
                </a:solidFill>
                <a:latin typeface="Times New Roman" panose="02020603050405020304" pitchFamily="18" charset="0"/>
                <a:cs typeface="Times New Roman" panose="02020603050405020304" pitchFamily="18" charset="0"/>
              </a:rPr>
              <a:t>những</a:t>
            </a:r>
            <a:r>
              <a:rPr lang="en-US" sz="2800" dirty="0">
                <a:solidFill>
                  <a:srgbClr val="080700"/>
                </a:solidFill>
                <a:latin typeface="Times New Roman" panose="02020603050405020304" pitchFamily="18" charset="0"/>
                <a:cs typeface="Times New Roman" panose="02020603050405020304" pitchFamily="18" charset="0"/>
              </a:rPr>
              <a:t> </a:t>
            </a:r>
            <a:r>
              <a:rPr lang="en-US" sz="2800" dirty="0" err="1">
                <a:solidFill>
                  <a:srgbClr val="080700"/>
                </a:solidFill>
                <a:latin typeface="Times New Roman" panose="02020603050405020304" pitchFamily="18" charset="0"/>
                <a:cs typeface="Times New Roman" panose="02020603050405020304" pitchFamily="18" charset="0"/>
              </a:rPr>
              <a:t>câu</a:t>
            </a:r>
            <a:r>
              <a:rPr lang="en-US" sz="2800" dirty="0">
                <a:solidFill>
                  <a:srgbClr val="080700"/>
                </a:solidFill>
                <a:latin typeface="Times New Roman" panose="02020603050405020304" pitchFamily="18" charset="0"/>
                <a:cs typeface="Times New Roman" panose="02020603050405020304" pitchFamily="18" charset="0"/>
              </a:rPr>
              <a:t> </a:t>
            </a:r>
            <a:r>
              <a:rPr lang="en-US" sz="2800" dirty="0" err="1">
                <a:solidFill>
                  <a:srgbClr val="080700"/>
                </a:solidFill>
                <a:latin typeface="Times New Roman" panose="02020603050405020304" pitchFamily="18" charset="0"/>
                <a:cs typeface="Times New Roman" panose="02020603050405020304" pitchFamily="18" charset="0"/>
              </a:rPr>
              <a:t>hỏi</a:t>
            </a:r>
            <a:r>
              <a:rPr lang="en-US" sz="2800" dirty="0">
                <a:solidFill>
                  <a:srgbClr val="080700"/>
                </a:solidFill>
                <a:latin typeface="Times New Roman" panose="02020603050405020304" pitchFamily="18" charset="0"/>
                <a:cs typeface="Times New Roman" panose="02020603050405020304" pitchFamily="18" charset="0"/>
              </a:rPr>
              <a:t> </a:t>
            </a:r>
            <a:r>
              <a:rPr lang="en-US" sz="2800" dirty="0" err="1">
                <a:solidFill>
                  <a:srgbClr val="080700"/>
                </a:solidFill>
                <a:latin typeface="Times New Roman" panose="02020603050405020304" pitchFamily="18" charset="0"/>
                <a:cs typeface="Times New Roman" panose="02020603050405020304" pitchFamily="18" charset="0"/>
              </a:rPr>
              <a:t>gợi</a:t>
            </a:r>
            <a:r>
              <a:rPr lang="en-US" sz="2800" dirty="0">
                <a:solidFill>
                  <a:srgbClr val="080700"/>
                </a:solidFill>
                <a:latin typeface="Times New Roman" panose="02020603050405020304" pitchFamily="18" charset="0"/>
                <a:cs typeface="Times New Roman" panose="02020603050405020304" pitchFamily="18" charset="0"/>
              </a:rPr>
              <a:t> ý.</a:t>
            </a:r>
            <a:endParaRPr lang="en-US" sz="2800" dirty="0">
              <a:solidFill>
                <a:srgbClr val="0807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1520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1"/>
          <p:cNvPicPr>
            <a:picLocks noChangeAspect="1"/>
          </p:cNvPicPr>
          <p:nvPr/>
        </p:nvPicPr>
        <p:blipFill rotWithShape="1">
          <a:blip r:embed="rId3">
            <a:extLst>
              <a:ext uri="{28A0092B-C50C-407E-A947-70E740481C1C}">
                <a14:useLocalDpi xmlns:a14="http://schemas.microsoft.com/office/drawing/2010/main" val="0"/>
              </a:ext>
            </a:extLst>
          </a:blip>
          <a:srcRect l="8541" t="35741" r="76042" b="33519"/>
          <a:stretch/>
        </p:blipFill>
        <p:spPr>
          <a:xfrm>
            <a:off x="781050" y="1838325"/>
            <a:ext cx="1409700" cy="1581150"/>
          </a:xfrm>
          <a:prstGeom prst="rect">
            <a:avLst/>
          </a:prstGeom>
        </p:spPr>
      </p:pic>
      <p:pic>
        <p:nvPicPr>
          <p:cNvPr id="4" name="2"/>
          <p:cNvPicPr>
            <a:picLocks noChangeAspect="1"/>
          </p:cNvPicPr>
          <p:nvPr/>
        </p:nvPicPr>
        <p:blipFill rotWithShape="1">
          <a:blip r:embed="rId4">
            <a:extLst>
              <a:ext uri="{28A0092B-C50C-407E-A947-70E740481C1C}">
                <a14:useLocalDpi xmlns:a14="http://schemas.microsoft.com/office/drawing/2010/main" val="0"/>
              </a:ext>
            </a:extLst>
          </a:blip>
          <a:srcRect l="19479" t="9259" r="56875" b="50556"/>
          <a:stretch/>
        </p:blipFill>
        <p:spPr>
          <a:xfrm>
            <a:off x="1781176" y="476251"/>
            <a:ext cx="2162175" cy="2066925"/>
          </a:xfrm>
          <a:prstGeom prst="rect">
            <a:avLst/>
          </a:prstGeom>
        </p:spPr>
      </p:pic>
      <p:pic>
        <p:nvPicPr>
          <p:cNvPr id="5" name="3"/>
          <p:cNvPicPr>
            <a:picLocks noChangeAspect="1"/>
          </p:cNvPicPr>
          <p:nvPr/>
        </p:nvPicPr>
        <p:blipFill rotWithShape="1">
          <a:blip r:embed="rId5">
            <a:extLst>
              <a:ext uri="{28A0092B-C50C-407E-A947-70E740481C1C}">
                <a14:useLocalDpi xmlns:a14="http://schemas.microsoft.com/office/drawing/2010/main" val="0"/>
              </a:ext>
            </a:extLst>
          </a:blip>
          <a:srcRect l="37500" t="7407" r="44479" b="52037"/>
          <a:stretch/>
        </p:blipFill>
        <p:spPr>
          <a:xfrm>
            <a:off x="3429001" y="381001"/>
            <a:ext cx="1647825" cy="2085975"/>
          </a:xfrm>
          <a:prstGeom prst="rect">
            <a:avLst/>
          </a:prstGeom>
        </p:spPr>
      </p:pic>
      <p:pic>
        <p:nvPicPr>
          <p:cNvPr id="6" name="4"/>
          <p:cNvPicPr>
            <a:picLocks noChangeAspect="1"/>
          </p:cNvPicPr>
          <p:nvPr/>
        </p:nvPicPr>
        <p:blipFill rotWithShape="1">
          <a:blip r:embed="rId6">
            <a:extLst>
              <a:ext uri="{28A0092B-C50C-407E-A947-70E740481C1C}">
                <a14:useLocalDpi xmlns:a14="http://schemas.microsoft.com/office/drawing/2010/main" val="0"/>
              </a:ext>
            </a:extLst>
          </a:blip>
          <a:srcRect l="52396" t="15926" r="33646" b="54630"/>
          <a:stretch/>
        </p:blipFill>
        <p:spPr>
          <a:xfrm>
            <a:off x="4791075" y="819151"/>
            <a:ext cx="1276350" cy="1514475"/>
          </a:xfrm>
          <a:prstGeom prst="rect">
            <a:avLst/>
          </a:prstGeom>
        </p:spPr>
      </p:pic>
      <p:pic>
        <p:nvPicPr>
          <p:cNvPr id="8" name="6"/>
          <p:cNvPicPr>
            <a:picLocks noChangeAspect="1"/>
          </p:cNvPicPr>
          <p:nvPr/>
        </p:nvPicPr>
        <p:blipFill rotWithShape="1">
          <a:blip r:embed="rId7">
            <a:extLst>
              <a:ext uri="{28A0092B-C50C-407E-A947-70E740481C1C}">
                <a14:useLocalDpi xmlns:a14="http://schemas.microsoft.com/office/drawing/2010/main" val="0"/>
              </a:ext>
            </a:extLst>
          </a:blip>
          <a:srcRect l="78333" t="27408" r="7708" b="42222"/>
          <a:stretch/>
        </p:blipFill>
        <p:spPr>
          <a:xfrm>
            <a:off x="7162800" y="1409700"/>
            <a:ext cx="1276350" cy="1562100"/>
          </a:xfrm>
          <a:prstGeom prst="rect">
            <a:avLst/>
          </a:prstGeom>
        </p:spPr>
      </p:pic>
      <p:pic>
        <p:nvPicPr>
          <p:cNvPr id="7" name="5"/>
          <p:cNvPicPr>
            <a:picLocks noChangeAspect="1"/>
          </p:cNvPicPr>
          <p:nvPr/>
        </p:nvPicPr>
        <p:blipFill rotWithShape="1">
          <a:blip r:embed="rId8">
            <a:extLst>
              <a:ext uri="{28A0092B-C50C-407E-A947-70E740481C1C}">
                <a14:useLocalDpi xmlns:a14="http://schemas.microsoft.com/office/drawing/2010/main" val="0"/>
              </a:ext>
            </a:extLst>
          </a:blip>
          <a:srcRect l="63750" t="14444" r="19688" b="50000"/>
          <a:stretch/>
        </p:blipFill>
        <p:spPr>
          <a:xfrm>
            <a:off x="5829301" y="742950"/>
            <a:ext cx="1514475" cy="1828800"/>
          </a:xfrm>
          <a:prstGeom prst="rect">
            <a:avLst/>
          </a:prstGeom>
        </p:spPr>
      </p:pic>
      <p:pic>
        <p:nvPicPr>
          <p:cNvPr id="9" name="kids_shadow" hidden="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0" name="mask"/>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文本框 10"/>
          <p:cNvSpPr txBox="1"/>
          <p:nvPr/>
        </p:nvSpPr>
        <p:spPr>
          <a:xfrm>
            <a:off x="2022331" y="2516476"/>
            <a:ext cx="5597874" cy="1615827"/>
          </a:xfrm>
          <a:prstGeom prst="rect">
            <a:avLst/>
          </a:prstGeom>
          <a:noFill/>
        </p:spPr>
        <p:txBody>
          <a:bodyPr wrap="square" rtlCol="0">
            <a:spAutoFit/>
          </a:bodyPr>
          <a:lstStyle/>
          <a:p>
            <a:pPr algn="ctr"/>
            <a:r>
              <a:rPr lang="en-US" altLang="zh-CN" sz="4950" b="1" dirty="0">
                <a:solidFill>
                  <a:srgbClr val="080700"/>
                </a:solidFill>
                <a:latin typeface="Times New Roman" panose="02020603050405020304" pitchFamily="18" charset="0"/>
                <a:ea typeface="方正卡通简体" panose="03000509000000000000" pitchFamily="65" charset="-122"/>
                <a:cs typeface="Times New Roman" panose="02020603050405020304" pitchFamily="18" charset="0"/>
              </a:rPr>
              <a:t>XIN CHÀO</a:t>
            </a:r>
          </a:p>
          <a:p>
            <a:pPr algn="ctr"/>
            <a:r>
              <a:rPr lang="en-US" altLang="zh-CN" sz="4950" b="1" dirty="0">
                <a:solidFill>
                  <a:srgbClr val="080700"/>
                </a:solidFill>
                <a:latin typeface="Times New Roman" panose="02020603050405020304" pitchFamily="18" charset="0"/>
                <a:ea typeface="方正卡通简体" panose="03000509000000000000" pitchFamily="65" charset="-122"/>
                <a:cs typeface="Times New Roman" panose="02020603050405020304" pitchFamily="18" charset="0"/>
              </a:rPr>
              <a:t>VÀ HẸN GẶP LẠI!</a:t>
            </a:r>
            <a:endParaRPr lang="zh-CN" altLang="en-US" sz="4950" b="1" dirty="0">
              <a:solidFill>
                <a:srgbClr val="080700"/>
              </a:solidFill>
              <a:latin typeface="Times New Roman" panose="02020603050405020304" pitchFamily="18" charset="0"/>
              <a:ea typeface="方正卡通简体" panose="03000509000000000000" pitchFamily="65" charset="-122"/>
              <a:cs typeface="Times New Roman" panose="02020603050405020304" pitchFamily="18" charset="0"/>
            </a:endParaRPr>
          </a:p>
        </p:txBody>
      </p:sp>
      <p:grpSp>
        <p:nvGrpSpPr>
          <p:cNvPr id="16" name="组合 46"/>
          <p:cNvGrpSpPr>
            <a:grpSpLocks/>
          </p:cNvGrpSpPr>
          <p:nvPr/>
        </p:nvGrpSpPr>
        <p:grpSpPr bwMode="auto">
          <a:xfrm>
            <a:off x="1439125" y="17428"/>
            <a:ext cx="683419" cy="1833218"/>
            <a:chOff x="539261" y="-315378"/>
            <a:chExt cx="911450" cy="2118683"/>
          </a:xfrm>
        </p:grpSpPr>
        <p:sp>
          <p:nvSpPr>
            <p:cNvPr id="17" name="Freeform 5"/>
            <p:cNvSpPr>
              <a:spLocks/>
            </p:cNvSpPr>
            <p:nvPr/>
          </p:nvSpPr>
          <p:spPr bwMode="auto">
            <a:xfrm>
              <a:off x="994986" y="-315378"/>
              <a:ext cx="15338" cy="1367175"/>
            </a:xfrm>
            <a:custGeom>
              <a:avLst/>
              <a:gdLst>
                <a:gd name="T0" fmla="*/ 0 w 3"/>
                <a:gd name="T1" fmla="*/ 2147483646 h 264"/>
                <a:gd name="T2" fmla="*/ 0 w 3"/>
                <a:gd name="T3" fmla="*/ 2147483646 h 264"/>
                <a:gd name="T4" fmla="*/ 2147483646 w 3"/>
                <a:gd name="T5" fmla="*/ 0 h 264"/>
                <a:gd name="T6" fmla="*/ 2147483646 w 3"/>
                <a:gd name="T7" fmla="*/ 2147483646 h 264"/>
                <a:gd name="T8" fmla="*/ 2147483646 w 3"/>
                <a:gd name="T9" fmla="*/ 2147483646 h 264"/>
                <a:gd name="T10" fmla="*/ 2147483646 w 3"/>
                <a:gd name="T11" fmla="*/ 2147483646 h 264"/>
                <a:gd name="T12" fmla="*/ 0 w 3"/>
                <a:gd name="T13" fmla="*/ 2147483646 h 2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64">
                  <a:moveTo>
                    <a:pt x="0" y="262"/>
                  </a:moveTo>
                  <a:cubicBezTo>
                    <a:pt x="0" y="2"/>
                    <a:pt x="0" y="2"/>
                    <a:pt x="0" y="2"/>
                  </a:cubicBezTo>
                  <a:cubicBezTo>
                    <a:pt x="0" y="1"/>
                    <a:pt x="0" y="0"/>
                    <a:pt x="1" y="0"/>
                  </a:cubicBezTo>
                  <a:cubicBezTo>
                    <a:pt x="2" y="0"/>
                    <a:pt x="3" y="1"/>
                    <a:pt x="3" y="2"/>
                  </a:cubicBezTo>
                  <a:cubicBezTo>
                    <a:pt x="3" y="262"/>
                    <a:pt x="3" y="262"/>
                    <a:pt x="3" y="262"/>
                  </a:cubicBezTo>
                  <a:cubicBezTo>
                    <a:pt x="3" y="263"/>
                    <a:pt x="2" y="264"/>
                    <a:pt x="1" y="264"/>
                  </a:cubicBezTo>
                  <a:cubicBezTo>
                    <a:pt x="0" y="264"/>
                    <a:pt x="0" y="263"/>
                    <a:pt x="0" y="262"/>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18" name="Freeform 6"/>
            <p:cNvSpPr>
              <a:spLocks/>
            </p:cNvSpPr>
            <p:nvPr/>
          </p:nvSpPr>
          <p:spPr bwMode="auto">
            <a:xfrm>
              <a:off x="543643" y="959775"/>
              <a:ext cx="902686" cy="834766"/>
            </a:xfrm>
            <a:custGeom>
              <a:avLst/>
              <a:gdLst>
                <a:gd name="T0" fmla="*/ 2147483646 w 412"/>
                <a:gd name="T1" fmla="*/ 0 h 381"/>
                <a:gd name="T2" fmla="*/ 2147483646 w 412"/>
                <a:gd name="T3" fmla="*/ 2147483646 h 381"/>
                <a:gd name="T4" fmla="*/ 0 w 412"/>
                <a:gd name="T5" fmla="*/ 2147483646 h 381"/>
                <a:gd name="T6" fmla="*/ 2147483646 w 412"/>
                <a:gd name="T7" fmla="*/ 2147483646 h 381"/>
                <a:gd name="T8" fmla="*/ 2147483646 w 412"/>
                <a:gd name="T9" fmla="*/ 2147483646 h 381"/>
                <a:gd name="T10" fmla="*/ 2147483646 w 412"/>
                <a:gd name="T11" fmla="*/ 2147483646 h 381"/>
                <a:gd name="T12" fmla="*/ 2147483646 w 412"/>
                <a:gd name="T13" fmla="*/ 2147483646 h 381"/>
                <a:gd name="T14" fmla="*/ 2147483646 w 412"/>
                <a:gd name="T15" fmla="*/ 2147483646 h 381"/>
                <a:gd name="T16" fmla="*/ 2147483646 w 412"/>
                <a:gd name="T17" fmla="*/ 2147483646 h 381"/>
                <a:gd name="T18" fmla="*/ 2147483646 w 412"/>
                <a:gd name="T19" fmla="*/ 2147483646 h 381"/>
                <a:gd name="T20" fmla="*/ 2147483646 w 412"/>
                <a:gd name="T21" fmla="*/ 0 h 3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2" h="381">
                  <a:moveTo>
                    <a:pt x="208" y="0"/>
                  </a:moveTo>
                  <a:lnTo>
                    <a:pt x="135" y="144"/>
                  </a:lnTo>
                  <a:lnTo>
                    <a:pt x="0" y="151"/>
                  </a:lnTo>
                  <a:lnTo>
                    <a:pt x="111" y="236"/>
                  </a:lnTo>
                  <a:lnTo>
                    <a:pt x="97" y="352"/>
                  </a:lnTo>
                  <a:lnTo>
                    <a:pt x="185" y="281"/>
                  </a:lnTo>
                  <a:lnTo>
                    <a:pt x="284" y="381"/>
                  </a:lnTo>
                  <a:lnTo>
                    <a:pt x="291" y="241"/>
                  </a:lnTo>
                  <a:lnTo>
                    <a:pt x="412" y="175"/>
                  </a:lnTo>
                  <a:lnTo>
                    <a:pt x="275" y="127"/>
                  </a:lnTo>
                  <a:lnTo>
                    <a:pt x="208" y="0"/>
                  </a:lnTo>
                  <a:close/>
                </a:path>
              </a:pathLst>
            </a:custGeom>
            <a:solidFill>
              <a:srgbClr val="FFF9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19" name="Freeform 7"/>
            <p:cNvSpPr>
              <a:spLocks noEditPoints="1"/>
            </p:cNvSpPr>
            <p:nvPr/>
          </p:nvSpPr>
          <p:spPr bwMode="auto">
            <a:xfrm>
              <a:off x="539261" y="948821"/>
              <a:ext cx="911450" cy="854484"/>
            </a:xfrm>
            <a:custGeom>
              <a:avLst/>
              <a:gdLst>
                <a:gd name="T0" fmla="*/ 2147483646 w 176"/>
                <a:gd name="T1" fmla="*/ 2147483646 h 165"/>
                <a:gd name="T2" fmla="*/ 2147483646 w 176"/>
                <a:gd name="T3" fmla="*/ 2147483646 h 165"/>
                <a:gd name="T4" fmla="*/ 2147483646 w 176"/>
                <a:gd name="T5" fmla="*/ 2147483646 h 165"/>
                <a:gd name="T6" fmla="*/ 2147483646 w 176"/>
                <a:gd name="T7" fmla="*/ 2147483646 h 165"/>
                <a:gd name="T8" fmla="*/ 2147483646 w 176"/>
                <a:gd name="T9" fmla="*/ 2147483646 h 165"/>
                <a:gd name="T10" fmla="*/ 2147483646 w 176"/>
                <a:gd name="T11" fmla="*/ 2147483646 h 165"/>
                <a:gd name="T12" fmla="*/ 0 w 176"/>
                <a:gd name="T13" fmla="*/ 2147483646 h 165"/>
                <a:gd name="T14" fmla="*/ 0 w 176"/>
                <a:gd name="T15" fmla="*/ 2147483646 h 165"/>
                <a:gd name="T16" fmla="*/ 2147483646 w 176"/>
                <a:gd name="T17" fmla="*/ 2147483646 h 165"/>
                <a:gd name="T18" fmla="*/ 2147483646 w 176"/>
                <a:gd name="T19" fmla="*/ 2147483646 h 165"/>
                <a:gd name="T20" fmla="*/ 2147483646 w 176"/>
                <a:gd name="T21" fmla="*/ 2147483646 h 165"/>
                <a:gd name="T22" fmla="*/ 2147483646 w 176"/>
                <a:gd name="T23" fmla="*/ 0 h 165"/>
                <a:gd name="T24" fmla="*/ 2147483646 w 176"/>
                <a:gd name="T25" fmla="*/ 2147483646 h 165"/>
                <a:gd name="T26" fmla="*/ 2147483646 w 176"/>
                <a:gd name="T27" fmla="*/ 2147483646 h 165"/>
                <a:gd name="T28" fmla="*/ 2147483646 w 176"/>
                <a:gd name="T29" fmla="*/ 2147483646 h 165"/>
                <a:gd name="T30" fmla="*/ 2147483646 w 176"/>
                <a:gd name="T31" fmla="*/ 2147483646 h 165"/>
                <a:gd name="T32" fmla="*/ 2147483646 w 176"/>
                <a:gd name="T33" fmla="*/ 2147483646 h 165"/>
                <a:gd name="T34" fmla="*/ 2147483646 w 176"/>
                <a:gd name="T35" fmla="*/ 2147483646 h 165"/>
                <a:gd name="T36" fmla="*/ 2147483646 w 176"/>
                <a:gd name="T37" fmla="*/ 2147483646 h 165"/>
                <a:gd name="T38" fmla="*/ 2147483646 w 176"/>
                <a:gd name="T39" fmla="*/ 2147483646 h 165"/>
                <a:gd name="T40" fmla="*/ 2147483646 w 176"/>
                <a:gd name="T41" fmla="*/ 2147483646 h 165"/>
                <a:gd name="T42" fmla="*/ 2147483646 w 176"/>
                <a:gd name="T43" fmla="*/ 2147483646 h 165"/>
                <a:gd name="T44" fmla="*/ 2147483646 w 176"/>
                <a:gd name="T45" fmla="*/ 2147483646 h 165"/>
                <a:gd name="T46" fmla="*/ 2147483646 w 176"/>
                <a:gd name="T47" fmla="*/ 2147483646 h 165"/>
                <a:gd name="T48" fmla="*/ 2147483646 w 176"/>
                <a:gd name="T49" fmla="*/ 2147483646 h 165"/>
                <a:gd name="T50" fmla="*/ 2147483646 w 176"/>
                <a:gd name="T51" fmla="*/ 2147483646 h 165"/>
                <a:gd name="T52" fmla="*/ 2147483646 w 176"/>
                <a:gd name="T53" fmla="*/ 2147483646 h 165"/>
                <a:gd name="T54" fmla="*/ 2147483646 w 176"/>
                <a:gd name="T55" fmla="*/ 2147483646 h 165"/>
                <a:gd name="T56" fmla="*/ 2147483646 w 176"/>
                <a:gd name="T57" fmla="*/ 2147483646 h 165"/>
                <a:gd name="T58" fmla="*/ 2147483646 w 176"/>
                <a:gd name="T59" fmla="*/ 2147483646 h 165"/>
                <a:gd name="T60" fmla="*/ 2147483646 w 176"/>
                <a:gd name="T61" fmla="*/ 2147483646 h 165"/>
                <a:gd name="T62" fmla="*/ 2147483646 w 176"/>
                <a:gd name="T63" fmla="*/ 2147483646 h 165"/>
                <a:gd name="T64" fmla="*/ 2147483646 w 176"/>
                <a:gd name="T65" fmla="*/ 2147483646 h 165"/>
                <a:gd name="T66" fmla="*/ 2147483646 w 176"/>
                <a:gd name="T67" fmla="*/ 2147483646 h 165"/>
                <a:gd name="T68" fmla="*/ 2147483646 w 176"/>
                <a:gd name="T69" fmla="*/ 2147483646 h 165"/>
                <a:gd name="T70" fmla="*/ 2147483646 w 176"/>
                <a:gd name="T71" fmla="*/ 2147483646 h 165"/>
                <a:gd name="T72" fmla="*/ 2147483646 w 176"/>
                <a:gd name="T73" fmla="*/ 2147483646 h 165"/>
                <a:gd name="T74" fmla="*/ 2147483646 w 176"/>
                <a:gd name="T75" fmla="*/ 2147483646 h 165"/>
                <a:gd name="T76" fmla="*/ 2147483646 w 176"/>
                <a:gd name="T77" fmla="*/ 2147483646 h 165"/>
                <a:gd name="T78" fmla="*/ 2147483646 w 176"/>
                <a:gd name="T79" fmla="*/ 2147483646 h 165"/>
                <a:gd name="T80" fmla="*/ 2147483646 w 176"/>
                <a:gd name="T81" fmla="*/ 2147483646 h 165"/>
                <a:gd name="T82" fmla="*/ 2147483646 w 176"/>
                <a:gd name="T83" fmla="*/ 2147483646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6" h="165">
                  <a:moveTo>
                    <a:pt x="120" y="164"/>
                  </a:moveTo>
                  <a:cubicBezTo>
                    <a:pt x="79" y="123"/>
                    <a:pt x="79" y="123"/>
                    <a:pt x="79" y="123"/>
                  </a:cubicBezTo>
                  <a:cubicBezTo>
                    <a:pt x="42" y="152"/>
                    <a:pt x="42" y="152"/>
                    <a:pt x="42" y="152"/>
                  </a:cubicBezTo>
                  <a:cubicBezTo>
                    <a:pt x="42" y="152"/>
                    <a:pt x="41" y="152"/>
                    <a:pt x="41" y="152"/>
                  </a:cubicBezTo>
                  <a:cubicBezTo>
                    <a:pt x="40" y="152"/>
                    <a:pt x="40" y="151"/>
                    <a:pt x="40" y="151"/>
                  </a:cubicBezTo>
                  <a:cubicBezTo>
                    <a:pt x="46" y="102"/>
                    <a:pt x="46" y="102"/>
                    <a:pt x="46" y="102"/>
                  </a:cubicBezTo>
                  <a:cubicBezTo>
                    <a:pt x="0" y="67"/>
                    <a:pt x="0" y="67"/>
                    <a:pt x="0" y="67"/>
                  </a:cubicBezTo>
                  <a:cubicBezTo>
                    <a:pt x="0" y="67"/>
                    <a:pt x="0" y="66"/>
                    <a:pt x="0" y="66"/>
                  </a:cubicBezTo>
                  <a:cubicBezTo>
                    <a:pt x="0" y="65"/>
                    <a:pt x="1" y="65"/>
                    <a:pt x="1" y="65"/>
                  </a:cubicBezTo>
                  <a:cubicBezTo>
                    <a:pt x="57" y="62"/>
                    <a:pt x="57" y="62"/>
                    <a:pt x="57" y="62"/>
                  </a:cubicBezTo>
                  <a:cubicBezTo>
                    <a:pt x="88" y="1"/>
                    <a:pt x="88" y="1"/>
                    <a:pt x="88" y="1"/>
                  </a:cubicBezTo>
                  <a:cubicBezTo>
                    <a:pt x="88" y="1"/>
                    <a:pt x="88" y="0"/>
                    <a:pt x="89" y="0"/>
                  </a:cubicBezTo>
                  <a:cubicBezTo>
                    <a:pt x="90" y="0"/>
                    <a:pt x="90" y="1"/>
                    <a:pt x="90" y="1"/>
                  </a:cubicBezTo>
                  <a:cubicBezTo>
                    <a:pt x="118" y="55"/>
                    <a:pt x="118" y="55"/>
                    <a:pt x="118" y="55"/>
                  </a:cubicBezTo>
                  <a:cubicBezTo>
                    <a:pt x="175" y="74"/>
                    <a:pt x="175" y="74"/>
                    <a:pt x="175" y="74"/>
                  </a:cubicBezTo>
                  <a:cubicBezTo>
                    <a:pt x="176" y="75"/>
                    <a:pt x="176" y="75"/>
                    <a:pt x="176" y="76"/>
                  </a:cubicBezTo>
                  <a:cubicBezTo>
                    <a:pt x="176" y="76"/>
                    <a:pt x="176" y="77"/>
                    <a:pt x="176" y="77"/>
                  </a:cubicBezTo>
                  <a:cubicBezTo>
                    <a:pt x="126" y="105"/>
                    <a:pt x="126" y="105"/>
                    <a:pt x="126" y="105"/>
                  </a:cubicBezTo>
                  <a:cubicBezTo>
                    <a:pt x="122" y="163"/>
                    <a:pt x="122" y="163"/>
                    <a:pt x="122" y="163"/>
                  </a:cubicBezTo>
                  <a:cubicBezTo>
                    <a:pt x="122" y="164"/>
                    <a:pt x="122" y="164"/>
                    <a:pt x="121" y="164"/>
                  </a:cubicBezTo>
                  <a:cubicBezTo>
                    <a:pt x="121" y="165"/>
                    <a:pt x="121" y="165"/>
                    <a:pt x="121" y="165"/>
                  </a:cubicBezTo>
                  <a:cubicBezTo>
                    <a:pt x="120" y="165"/>
                    <a:pt x="120" y="164"/>
                    <a:pt x="120" y="164"/>
                  </a:cubicBezTo>
                  <a:close/>
                  <a:moveTo>
                    <a:pt x="81" y="120"/>
                  </a:moveTo>
                  <a:cubicBezTo>
                    <a:pt x="120" y="160"/>
                    <a:pt x="120" y="160"/>
                    <a:pt x="120" y="160"/>
                  </a:cubicBezTo>
                  <a:cubicBezTo>
                    <a:pt x="123" y="104"/>
                    <a:pt x="123" y="104"/>
                    <a:pt x="123" y="104"/>
                  </a:cubicBezTo>
                  <a:cubicBezTo>
                    <a:pt x="123" y="103"/>
                    <a:pt x="123" y="103"/>
                    <a:pt x="124" y="103"/>
                  </a:cubicBezTo>
                  <a:cubicBezTo>
                    <a:pt x="171" y="76"/>
                    <a:pt x="171" y="76"/>
                    <a:pt x="171" y="76"/>
                  </a:cubicBezTo>
                  <a:cubicBezTo>
                    <a:pt x="116" y="57"/>
                    <a:pt x="116" y="57"/>
                    <a:pt x="116" y="57"/>
                  </a:cubicBezTo>
                  <a:cubicBezTo>
                    <a:pt x="116" y="57"/>
                    <a:pt x="116" y="57"/>
                    <a:pt x="116" y="57"/>
                  </a:cubicBezTo>
                  <a:cubicBezTo>
                    <a:pt x="89" y="5"/>
                    <a:pt x="89" y="5"/>
                    <a:pt x="89" y="5"/>
                  </a:cubicBezTo>
                  <a:cubicBezTo>
                    <a:pt x="60" y="64"/>
                    <a:pt x="60" y="64"/>
                    <a:pt x="60" y="64"/>
                  </a:cubicBezTo>
                  <a:cubicBezTo>
                    <a:pt x="59" y="64"/>
                    <a:pt x="59" y="65"/>
                    <a:pt x="58" y="65"/>
                  </a:cubicBezTo>
                  <a:cubicBezTo>
                    <a:pt x="6" y="68"/>
                    <a:pt x="6" y="68"/>
                    <a:pt x="6" y="68"/>
                  </a:cubicBezTo>
                  <a:cubicBezTo>
                    <a:pt x="49" y="100"/>
                    <a:pt x="49" y="100"/>
                    <a:pt x="49" y="100"/>
                  </a:cubicBezTo>
                  <a:cubicBezTo>
                    <a:pt x="49" y="101"/>
                    <a:pt x="50" y="101"/>
                    <a:pt x="49" y="102"/>
                  </a:cubicBezTo>
                  <a:cubicBezTo>
                    <a:pt x="43" y="147"/>
                    <a:pt x="43" y="147"/>
                    <a:pt x="43" y="147"/>
                  </a:cubicBezTo>
                  <a:cubicBezTo>
                    <a:pt x="79" y="120"/>
                    <a:pt x="79" y="120"/>
                    <a:pt x="79" y="120"/>
                  </a:cubicBezTo>
                  <a:cubicBezTo>
                    <a:pt x="79" y="120"/>
                    <a:pt x="79" y="120"/>
                    <a:pt x="79" y="120"/>
                  </a:cubicBezTo>
                  <a:cubicBezTo>
                    <a:pt x="80" y="120"/>
                    <a:pt x="80" y="120"/>
                    <a:pt x="81" y="120"/>
                  </a:cubicBezTo>
                  <a:close/>
                  <a:moveTo>
                    <a:pt x="88" y="3"/>
                  </a:moveTo>
                  <a:cubicBezTo>
                    <a:pt x="89" y="2"/>
                    <a:pt x="89" y="2"/>
                    <a:pt x="89" y="2"/>
                  </a:cubicBezTo>
                  <a:lnTo>
                    <a:pt x="88" y="3"/>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21" name="Freeform 8"/>
            <p:cNvSpPr>
              <a:spLocks noEditPoints="1"/>
            </p:cNvSpPr>
            <p:nvPr/>
          </p:nvSpPr>
          <p:spPr bwMode="auto">
            <a:xfrm>
              <a:off x="558981" y="1104380"/>
              <a:ext cx="758081" cy="615667"/>
            </a:xfrm>
            <a:custGeom>
              <a:avLst/>
              <a:gdLst>
                <a:gd name="T0" fmla="*/ 2147483646 w 346"/>
                <a:gd name="T1" fmla="*/ 2147483646 h 281"/>
                <a:gd name="T2" fmla="*/ 2147483646 w 346"/>
                <a:gd name="T3" fmla="*/ 2147483646 h 281"/>
                <a:gd name="T4" fmla="*/ 2147483646 w 346"/>
                <a:gd name="T5" fmla="*/ 2147483646 h 281"/>
                <a:gd name="T6" fmla="*/ 2147483646 w 346"/>
                <a:gd name="T7" fmla="*/ 2147483646 h 281"/>
                <a:gd name="T8" fmla="*/ 2147483646 w 346"/>
                <a:gd name="T9" fmla="*/ 2147483646 h 281"/>
                <a:gd name="T10" fmla="*/ 2147483646 w 346"/>
                <a:gd name="T11" fmla="*/ 2147483646 h 281"/>
                <a:gd name="T12" fmla="*/ 2147483646 w 346"/>
                <a:gd name="T13" fmla="*/ 2147483646 h 281"/>
                <a:gd name="T14" fmla="*/ 2147483646 w 346"/>
                <a:gd name="T15" fmla="*/ 2147483646 h 281"/>
                <a:gd name="T16" fmla="*/ 2147483646 w 346"/>
                <a:gd name="T17" fmla="*/ 2147483646 h 281"/>
                <a:gd name="T18" fmla="*/ 2147483646 w 346"/>
                <a:gd name="T19" fmla="*/ 2147483646 h 281"/>
                <a:gd name="T20" fmla="*/ 2147483646 w 346"/>
                <a:gd name="T21" fmla="*/ 2147483646 h 281"/>
                <a:gd name="T22" fmla="*/ 2147483646 w 346"/>
                <a:gd name="T23" fmla="*/ 2147483646 h 281"/>
                <a:gd name="T24" fmla="*/ 2147483646 w 346"/>
                <a:gd name="T25" fmla="*/ 2147483646 h 281"/>
                <a:gd name="T26" fmla="*/ 2147483646 w 346"/>
                <a:gd name="T27" fmla="*/ 2147483646 h 281"/>
                <a:gd name="T28" fmla="*/ 2147483646 w 346"/>
                <a:gd name="T29" fmla="*/ 2147483646 h 281"/>
                <a:gd name="T30" fmla="*/ 2147483646 w 346"/>
                <a:gd name="T31" fmla="*/ 2147483646 h 281"/>
                <a:gd name="T32" fmla="*/ 0 w 346"/>
                <a:gd name="T33" fmla="*/ 2147483646 h 281"/>
                <a:gd name="T34" fmla="*/ 2147483646 w 346"/>
                <a:gd name="T35" fmla="*/ 2147483646 h 281"/>
                <a:gd name="T36" fmla="*/ 2147483646 w 346"/>
                <a:gd name="T37" fmla="*/ 2147483646 h 281"/>
                <a:gd name="T38" fmla="*/ 2147483646 w 346"/>
                <a:gd name="T39" fmla="*/ 2147483646 h 281"/>
                <a:gd name="T40" fmla="*/ 2147483646 w 346"/>
                <a:gd name="T41" fmla="*/ 0 h 281"/>
                <a:gd name="T42" fmla="*/ 2147483646 w 346"/>
                <a:gd name="T43" fmla="*/ 2147483646 h 281"/>
                <a:gd name="T44" fmla="*/ 2147483646 w 346"/>
                <a:gd name="T45" fmla="*/ 2147483646 h 281"/>
                <a:gd name="T46" fmla="*/ 2147483646 w 346"/>
                <a:gd name="T47" fmla="*/ 2147483646 h 281"/>
                <a:gd name="T48" fmla="*/ 2147483646 w 346"/>
                <a:gd name="T49" fmla="*/ 0 h 2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6" h="281">
                  <a:moveTo>
                    <a:pt x="102" y="182"/>
                  </a:moveTo>
                  <a:lnTo>
                    <a:pt x="346" y="87"/>
                  </a:lnTo>
                  <a:lnTo>
                    <a:pt x="296" y="71"/>
                  </a:lnTo>
                  <a:lnTo>
                    <a:pt x="83" y="154"/>
                  </a:lnTo>
                  <a:lnTo>
                    <a:pt x="104" y="170"/>
                  </a:lnTo>
                  <a:lnTo>
                    <a:pt x="102" y="182"/>
                  </a:lnTo>
                  <a:close/>
                  <a:moveTo>
                    <a:pt x="90" y="281"/>
                  </a:moveTo>
                  <a:lnTo>
                    <a:pt x="100" y="277"/>
                  </a:lnTo>
                  <a:lnTo>
                    <a:pt x="178" y="215"/>
                  </a:lnTo>
                  <a:lnTo>
                    <a:pt x="201" y="239"/>
                  </a:lnTo>
                  <a:lnTo>
                    <a:pt x="284" y="206"/>
                  </a:lnTo>
                  <a:lnTo>
                    <a:pt x="284" y="175"/>
                  </a:lnTo>
                  <a:lnTo>
                    <a:pt x="310" y="161"/>
                  </a:lnTo>
                  <a:lnTo>
                    <a:pt x="95" y="244"/>
                  </a:lnTo>
                  <a:lnTo>
                    <a:pt x="90" y="281"/>
                  </a:lnTo>
                  <a:close/>
                  <a:moveTo>
                    <a:pt x="19" y="85"/>
                  </a:moveTo>
                  <a:lnTo>
                    <a:pt x="0" y="90"/>
                  </a:lnTo>
                  <a:lnTo>
                    <a:pt x="31" y="113"/>
                  </a:lnTo>
                  <a:lnTo>
                    <a:pt x="126" y="78"/>
                  </a:lnTo>
                  <a:lnTo>
                    <a:pt x="19" y="85"/>
                  </a:lnTo>
                  <a:close/>
                  <a:moveTo>
                    <a:pt x="237" y="0"/>
                  </a:moveTo>
                  <a:lnTo>
                    <a:pt x="152" y="33"/>
                  </a:lnTo>
                  <a:lnTo>
                    <a:pt x="130" y="78"/>
                  </a:lnTo>
                  <a:lnTo>
                    <a:pt x="251" y="31"/>
                  </a:lnTo>
                  <a:lnTo>
                    <a:pt x="237" y="0"/>
                  </a:lnTo>
                  <a:close/>
                </a:path>
              </a:pathLst>
            </a:custGeom>
            <a:solidFill>
              <a:srgbClr val="FFD4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22" name="Freeform 9"/>
            <p:cNvSpPr>
              <a:spLocks noEditPoints="1"/>
            </p:cNvSpPr>
            <p:nvPr/>
          </p:nvSpPr>
          <p:spPr bwMode="auto">
            <a:xfrm>
              <a:off x="554599" y="1099998"/>
              <a:ext cx="766845" cy="626622"/>
            </a:xfrm>
            <a:custGeom>
              <a:avLst/>
              <a:gdLst>
                <a:gd name="T0" fmla="*/ 2147483646 w 148"/>
                <a:gd name="T1" fmla="*/ 2147483646 h 121"/>
                <a:gd name="T2" fmla="*/ 2147483646 w 148"/>
                <a:gd name="T3" fmla="*/ 2147483646 h 121"/>
                <a:gd name="T4" fmla="*/ 2147483646 w 148"/>
                <a:gd name="T5" fmla="*/ 2147483646 h 121"/>
                <a:gd name="T6" fmla="*/ 2147483646 w 148"/>
                <a:gd name="T7" fmla="*/ 2147483646 h 121"/>
                <a:gd name="T8" fmla="*/ 2147483646 w 148"/>
                <a:gd name="T9" fmla="*/ 2147483646 h 121"/>
                <a:gd name="T10" fmla="*/ 2147483646 w 148"/>
                <a:gd name="T11" fmla="*/ 2147483646 h 121"/>
                <a:gd name="T12" fmla="*/ 2147483646 w 148"/>
                <a:gd name="T13" fmla="*/ 2147483646 h 121"/>
                <a:gd name="T14" fmla="*/ 2147483646 w 148"/>
                <a:gd name="T15" fmla="*/ 2147483646 h 121"/>
                <a:gd name="T16" fmla="*/ 2147483646 w 148"/>
                <a:gd name="T17" fmla="*/ 2147483646 h 121"/>
                <a:gd name="T18" fmla="*/ 2147483646 w 148"/>
                <a:gd name="T19" fmla="*/ 2147483646 h 121"/>
                <a:gd name="T20" fmla="*/ 2147483646 w 148"/>
                <a:gd name="T21" fmla="*/ 2147483646 h 121"/>
                <a:gd name="T22" fmla="*/ 2147483646 w 148"/>
                <a:gd name="T23" fmla="*/ 2147483646 h 121"/>
                <a:gd name="T24" fmla="*/ 2147483646 w 148"/>
                <a:gd name="T25" fmla="*/ 2147483646 h 121"/>
                <a:gd name="T26" fmla="*/ 2147483646 w 148"/>
                <a:gd name="T27" fmla="*/ 2147483646 h 121"/>
                <a:gd name="T28" fmla="*/ 2147483646 w 148"/>
                <a:gd name="T29" fmla="*/ 2147483646 h 121"/>
                <a:gd name="T30" fmla="*/ 2147483646 w 148"/>
                <a:gd name="T31" fmla="*/ 2147483646 h 121"/>
                <a:gd name="T32" fmla="*/ 2147483646 w 148"/>
                <a:gd name="T33" fmla="*/ 2147483646 h 121"/>
                <a:gd name="T34" fmla="*/ 2147483646 w 148"/>
                <a:gd name="T35" fmla="*/ 2147483646 h 121"/>
                <a:gd name="T36" fmla="*/ 2147483646 w 148"/>
                <a:gd name="T37" fmla="*/ 2147483646 h 121"/>
                <a:gd name="T38" fmla="*/ 2147483646 w 148"/>
                <a:gd name="T39" fmla="*/ 2147483646 h 121"/>
                <a:gd name="T40" fmla="*/ 2147483646 w 148"/>
                <a:gd name="T41" fmla="*/ 2147483646 h 121"/>
                <a:gd name="T42" fmla="*/ 2147483646 w 148"/>
                <a:gd name="T43" fmla="*/ 2147483646 h 121"/>
                <a:gd name="T44" fmla="*/ 2147483646 w 148"/>
                <a:gd name="T45" fmla="*/ 2147483646 h 121"/>
                <a:gd name="T46" fmla="*/ 2147483646 w 148"/>
                <a:gd name="T47" fmla="*/ 2147483646 h 121"/>
                <a:gd name="T48" fmla="*/ 2147483646 w 148"/>
                <a:gd name="T49" fmla="*/ 2147483646 h 121"/>
                <a:gd name="T50" fmla="*/ 2147483646 w 148"/>
                <a:gd name="T51" fmla="*/ 2147483646 h 121"/>
                <a:gd name="T52" fmla="*/ 2147483646 w 148"/>
                <a:gd name="T53" fmla="*/ 2147483646 h 121"/>
                <a:gd name="T54" fmla="*/ 0 w 148"/>
                <a:gd name="T55" fmla="*/ 2147483646 h 121"/>
                <a:gd name="T56" fmla="*/ 2147483646 w 148"/>
                <a:gd name="T57" fmla="*/ 2147483646 h 121"/>
                <a:gd name="T58" fmla="*/ 2147483646 w 148"/>
                <a:gd name="T59" fmla="*/ 2147483646 h 121"/>
                <a:gd name="T60" fmla="*/ 2147483646 w 148"/>
                <a:gd name="T61" fmla="*/ 2147483646 h 121"/>
                <a:gd name="T62" fmla="*/ 2147483646 w 148"/>
                <a:gd name="T63" fmla="*/ 2147483646 h 121"/>
                <a:gd name="T64" fmla="*/ 2147483646 w 148"/>
                <a:gd name="T65" fmla="*/ 2147483646 h 121"/>
                <a:gd name="T66" fmla="*/ 2147483646 w 148"/>
                <a:gd name="T67" fmla="*/ 2147483646 h 121"/>
                <a:gd name="T68" fmla="*/ 2147483646 w 148"/>
                <a:gd name="T69" fmla="*/ 2147483646 h 121"/>
                <a:gd name="T70" fmla="*/ 2147483646 w 148"/>
                <a:gd name="T71" fmla="*/ 2147483646 h 121"/>
                <a:gd name="T72" fmla="*/ 2147483646 w 148"/>
                <a:gd name="T73" fmla="*/ 2147483646 h 121"/>
                <a:gd name="T74" fmla="*/ 2147483646 w 148"/>
                <a:gd name="T75" fmla="*/ 2147483646 h 121"/>
                <a:gd name="T76" fmla="*/ 2147483646 w 148"/>
                <a:gd name="T77" fmla="*/ 2147483646 h 121"/>
                <a:gd name="T78" fmla="*/ 2147483646 w 148"/>
                <a:gd name="T79" fmla="*/ 2147483646 h 121"/>
                <a:gd name="T80" fmla="*/ 2147483646 w 148"/>
                <a:gd name="T81" fmla="*/ 2147483646 h 121"/>
                <a:gd name="T82" fmla="*/ 2147483646 w 148"/>
                <a:gd name="T83" fmla="*/ 2147483646 h 121"/>
                <a:gd name="T84" fmla="*/ 2147483646 w 148"/>
                <a:gd name="T85" fmla="*/ 2147483646 h 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8" h="121">
                  <a:moveTo>
                    <a:pt x="38" y="121"/>
                  </a:moveTo>
                  <a:cubicBezTo>
                    <a:pt x="37" y="121"/>
                    <a:pt x="37" y="120"/>
                    <a:pt x="37" y="120"/>
                  </a:cubicBezTo>
                  <a:cubicBezTo>
                    <a:pt x="39" y="104"/>
                    <a:pt x="39" y="104"/>
                    <a:pt x="39" y="104"/>
                  </a:cubicBezTo>
                  <a:cubicBezTo>
                    <a:pt x="39" y="103"/>
                    <a:pt x="40" y="103"/>
                    <a:pt x="40" y="103"/>
                  </a:cubicBezTo>
                  <a:cubicBezTo>
                    <a:pt x="132" y="67"/>
                    <a:pt x="132" y="67"/>
                    <a:pt x="132" y="67"/>
                  </a:cubicBezTo>
                  <a:cubicBezTo>
                    <a:pt x="133" y="67"/>
                    <a:pt x="133" y="67"/>
                    <a:pt x="134" y="68"/>
                  </a:cubicBezTo>
                  <a:cubicBezTo>
                    <a:pt x="134" y="69"/>
                    <a:pt x="134" y="70"/>
                    <a:pt x="133" y="70"/>
                  </a:cubicBezTo>
                  <a:cubicBezTo>
                    <a:pt x="123" y="76"/>
                    <a:pt x="123" y="76"/>
                    <a:pt x="123" y="76"/>
                  </a:cubicBezTo>
                  <a:cubicBezTo>
                    <a:pt x="122" y="88"/>
                    <a:pt x="122" y="88"/>
                    <a:pt x="122" y="88"/>
                  </a:cubicBezTo>
                  <a:cubicBezTo>
                    <a:pt x="122" y="89"/>
                    <a:pt x="122" y="90"/>
                    <a:pt x="121" y="90"/>
                  </a:cubicBezTo>
                  <a:cubicBezTo>
                    <a:pt x="86" y="103"/>
                    <a:pt x="86" y="103"/>
                    <a:pt x="86" y="103"/>
                  </a:cubicBezTo>
                  <a:cubicBezTo>
                    <a:pt x="86" y="103"/>
                    <a:pt x="85" y="103"/>
                    <a:pt x="85" y="103"/>
                  </a:cubicBezTo>
                  <a:cubicBezTo>
                    <a:pt x="76" y="94"/>
                    <a:pt x="76" y="94"/>
                    <a:pt x="76" y="94"/>
                  </a:cubicBezTo>
                  <a:cubicBezTo>
                    <a:pt x="44" y="119"/>
                    <a:pt x="44" y="119"/>
                    <a:pt x="44" y="119"/>
                  </a:cubicBezTo>
                  <a:cubicBezTo>
                    <a:pt x="44" y="120"/>
                    <a:pt x="44" y="120"/>
                    <a:pt x="44" y="120"/>
                  </a:cubicBezTo>
                  <a:cubicBezTo>
                    <a:pt x="39" y="121"/>
                    <a:pt x="39" y="121"/>
                    <a:pt x="39" y="121"/>
                  </a:cubicBezTo>
                  <a:cubicBezTo>
                    <a:pt x="39" y="120"/>
                    <a:pt x="39" y="120"/>
                    <a:pt x="39" y="120"/>
                  </a:cubicBezTo>
                  <a:cubicBezTo>
                    <a:pt x="39" y="121"/>
                    <a:pt x="39" y="121"/>
                    <a:pt x="39" y="121"/>
                  </a:cubicBezTo>
                  <a:cubicBezTo>
                    <a:pt x="39" y="121"/>
                    <a:pt x="39" y="121"/>
                    <a:pt x="39" y="121"/>
                  </a:cubicBezTo>
                  <a:lnTo>
                    <a:pt x="38" y="121"/>
                  </a:lnTo>
                  <a:close/>
                  <a:moveTo>
                    <a:pt x="42" y="105"/>
                  </a:moveTo>
                  <a:cubicBezTo>
                    <a:pt x="41" y="118"/>
                    <a:pt x="41" y="118"/>
                    <a:pt x="41" y="118"/>
                  </a:cubicBezTo>
                  <a:cubicBezTo>
                    <a:pt x="43" y="117"/>
                    <a:pt x="43" y="117"/>
                    <a:pt x="43" y="117"/>
                  </a:cubicBezTo>
                  <a:cubicBezTo>
                    <a:pt x="73" y="93"/>
                    <a:pt x="73" y="93"/>
                    <a:pt x="73" y="93"/>
                  </a:cubicBezTo>
                  <a:lnTo>
                    <a:pt x="42" y="105"/>
                  </a:lnTo>
                  <a:close/>
                  <a:moveTo>
                    <a:pt x="86" y="100"/>
                  </a:moveTo>
                  <a:cubicBezTo>
                    <a:pt x="119" y="87"/>
                    <a:pt x="119" y="87"/>
                    <a:pt x="119" y="87"/>
                  </a:cubicBezTo>
                  <a:cubicBezTo>
                    <a:pt x="120" y="75"/>
                    <a:pt x="120" y="75"/>
                    <a:pt x="120" y="75"/>
                  </a:cubicBezTo>
                  <a:cubicBezTo>
                    <a:pt x="78" y="91"/>
                    <a:pt x="78" y="91"/>
                    <a:pt x="78" y="91"/>
                  </a:cubicBezTo>
                  <a:lnTo>
                    <a:pt x="86" y="100"/>
                  </a:lnTo>
                  <a:close/>
                  <a:moveTo>
                    <a:pt x="43" y="79"/>
                  </a:moveTo>
                  <a:cubicBezTo>
                    <a:pt x="43" y="79"/>
                    <a:pt x="43" y="78"/>
                    <a:pt x="43" y="78"/>
                  </a:cubicBezTo>
                  <a:cubicBezTo>
                    <a:pt x="43" y="73"/>
                    <a:pt x="43" y="73"/>
                    <a:pt x="43" y="73"/>
                  </a:cubicBezTo>
                  <a:cubicBezTo>
                    <a:pt x="35" y="67"/>
                    <a:pt x="35" y="67"/>
                    <a:pt x="35" y="67"/>
                  </a:cubicBezTo>
                  <a:cubicBezTo>
                    <a:pt x="35" y="67"/>
                    <a:pt x="35" y="66"/>
                    <a:pt x="35" y="66"/>
                  </a:cubicBezTo>
                  <a:cubicBezTo>
                    <a:pt x="35" y="65"/>
                    <a:pt x="35" y="65"/>
                    <a:pt x="36" y="65"/>
                  </a:cubicBezTo>
                  <a:cubicBezTo>
                    <a:pt x="126" y="30"/>
                    <a:pt x="126" y="30"/>
                    <a:pt x="126" y="30"/>
                  </a:cubicBezTo>
                  <a:cubicBezTo>
                    <a:pt x="127" y="30"/>
                    <a:pt x="127" y="30"/>
                    <a:pt x="127" y="30"/>
                  </a:cubicBezTo>
                  <a:cubicBezTo>
                    <a:pt x="147" y="37"/>
                    <a:pt x="147" y="37"/>
                    <a:pt x="147" y="37"/>
                  </a:cubicBezTo>
                  <a:cubicBezTo>
                    <a:pt x="148" y="37"/>
                    <a:pt x="148" y="38"/>
                    <a:pt x="148" y="38"/>
                  </a:cubicBezTo>
                  <a:cubicBezTo>
                    <a:pt x="148" y="39"/>
                    <a:pt x="148" y="39"/>
                    <a:pt x="147" y="40"/>
                  </a:cubicBezTo>
                  <a:cubicBezTo>
                    <a:pt x="45" y="79"/>
                    <a:pt x="45" y="79"/>
                    <a:pt x="45" y="79"/>
                  </a:cubicBezTo>
                  <a:cubicBezTo>
                    <a:pt x="44" y="78"/>
                    <a:pt x="44" y="78"/>
                    <a:pt x="44" y="78"/>
                  </a:cubicBezTo>
                  <a:cubicBezTo>
                    <a:pt x="45" y="79"/>
                    <a:pt x="45" y="79"/>
                    <a:pt x="45" y="79"/>
                  </a:cubicBezTo>
                  <a:cubicBezTo>
                    <a:pt x="44" y="79"/>
                    <a:pt x="44" y="79"/>
                    <a:pt x="44" y="79"/>
                  </a:cubicBezTo>
                  <a:lnTo>
                    <a:pt x="43" y="79"/>
                  </a:lnTo>
                  <a:close/>
                  <a:moveTo>
                    <a:pt x="39" y="66"/>
                  </a:moveTo>
                  <a:cubicBezTo>
                    <a:pt x="46" y="71"/>
                    <a:pt x="46" y="71"/>
                    <a:pt x="46" y="71"/>
                  </a:cubicBezTo>
                  <a:cubicBezTo>
                    <a:pt x="46" y="72"/>
                    <a:pt x="47" y="72"/>
                    <a:pt x="46" y="73"/>
                  </a:cubicBezTo>
                  <a:cubicBezTo>
                    <a:pt x="46" y="76"/>
                    <a:pt x="46" y="76"/>
                    <a:pt x="46" y="76"/>
                  </a:cubicBezTo>
                  <a:cubicBezTo>
                    <a:pt x="142" y="38"/>
                    <a:pt x="142" y="38"/>
                    <a:pt x="142" y="38"/>
                  </a:cubicBezTo>
                  <a:cubicBezTo>
                    <a:pt x="126" y="33"/>
                    <a:pt x="126" y="33"/>
                    <a:pt x="126" y="33"/>
                  </a:cubicBezTo>
                  <a:lnTo>
                    <a:pt x="39" y="66"/>
                  </a:lnTo>
                  <a:close/>
                  <a:moveTo>
                    <a:pt x="14" y="51"/>
                  </a:moveTo>
                  <a:cubicBezTo>
                    <a:pt x="0" y="41"/>
                    <a:pt x="0" y="41"/>
                    <a:pt x="0" y="41"/>
                  </a:cubicBezTo>
                  <a:cubicBezTo>
                    <a:pt x="0" y="40"/>
                    <a:pt x="0" y="40"/>
                    <a:pt x="0" y="39"/>
                  </a:cubicBezTo>
                  <a:cubicBezTo>
                    <a:pt x="0" y="39"/>
                    <a:pt x="0" y="38"/>
                    <a:pt x="1" y="38"/>
                  </a:cubicBezTo>
                  <a:cubicBezTo>
                    <a:pt x="8" y="35"/>
                    <a:pt x="8" y="35"/>
                    <a:pt x="8" y="35"/>
                  </a:cubicBezTo>
                  <a:cubicBezTo>
                    <a:pt x="8" y="35"/>
                    <a:pt x="8" y="35"/>
                    <a:pt x="8" y="35"/>
                  </a:cubicBezTo>
                  <a:cubicBezTo>
                    <a:pt x="54" y="33"/>
                    <a:pt x="54" y="33"/>
                    <a:pt x="54" y="33"/>
                  </a:cubicBezTo>
                  <a:cubicBezTo>
                    <a:pt x="54" y="33"/>
                    <a:pt x="54" y="33"/>
                    <a:pt x="54" y="33"/>
                  </a:cubicBezTo>
                  <a:cubicBezTo>
                    <a:pt x="54" y="33"/>
                    <a:pt x="54" y="33"/>
                    <a:pt x="54" y="33"/>
                  </a:cubicBezTo>
                  <a:cubicBezTo>
                    <a:pt x="64" y="14"/>
                    <a:pt x="64" y="14"/>
                    <a:pt x="64" y="14"/>
                  </a:cubicBezTo>
                  <a:cubicBezTo>
                    <a:pt x="64" y="14"/>
                    <a:pt x="64" y="14"/>
                    <a:pt x="64" y="14"/>
                  </a:cubicBezTo>
                  <a:cubicBezTo>
                    <a:pt x="100" y="0"/>
                    <a:pt x="100" y="0"/>
                    <a:pt x="100" y="0"/>
                  </a:cubicBezTo>
                  <a:cubicBezTo>
                    <a:pt x="101" y="0"/>
                    <a:pt x="102" y="0"/>
                    <a:pt x="102" y="1"/>
                  </a:cubicBezTo>
                  <a:cubicBezTo>
                    <a:pt x="108" y="13"/>
                    <a:pt x="108" y="13"/>
                    <a:pt x="108" y="13"/>
                  </a:cubicBezTo>
                  <a:cubicBezTo>
                    <a:pt x="109" y="13"/>
                    <a:pt x="109" y="14"/>
                    <a:pt x="108" y="14"/>
                  </a:cubicBezTo>
                  <a:cubicBezTo>
                    <a:pt x="108" y="15"/>
                    <a:pt x="108" y="15"/>
                    <a:pt x="108" y="15"/>
                  </a:cubicBezTo>
                  <a:cubicBezTo>
                    <a:pt x="56" y="35"/>
                    <a:pt x="56" y="35"/>
                    <a:pt x="56" y="35"/>
                  </a:cubicBezTo>
                  <a:cubicBezTo>
                    <a:pt x="55" y="35"/>
                    <a:pt x="55" y="35"/>
                    <a:pt x="55" y="35"/>
                  </a:cubicBezTo>
                  <a:cubicBezTo>
                    <a:pt x="55" y="35"/>
                    <a:pt x="55" y="36"/>
                    <a:pt x="54" y="36"/>
                  </a:cubicBezTo>
                  <a:cubicBezTo>
                    <a:pt x="15" y="51"/>
                    <a:pt x="15" y="51"/>
                    <a:pt x="15" y="51"/>
                  </a:cubicBezTo>
                  <a:cubicBezTo>
                    <a:pt x="14" y="51"/>
                    <a:pt x="14" y="51"/>
                    <a:pt x="14" y="51"/>
                  </a:cubicBezTo>
                  <a:close/>
                  <a:moveTo>
                    <a:pt x="4" y="40"/>
                  </a:moveTo>
                  <a:cubicBezTo>
                    <a:pt x="15" y="48"/>
                    <a:pt x="15" y="48"/>
                    <a:pt x="15" y="48"/>
                  </a:cubicBezTo>
                  <a:cubicBezTo>
                    <a:pt x="44" y="36"/>
                    <a:pt x="44" y="36"/>
                    <a:pt x="44" y="36"/>
                  </a:cubicBezTo>
                  <a:cubicBezTo>
                    <a:pt x="9" y="38"/>
                    <a:pt x="9" y="38"/>
                    <a:pt x="9" y="38"/>
                  </a:cubicBezTo>
                  <a:lnTo>
                    <a:pt x="4" y="40"/>
                  </a:lnTo>
                  <a:close/>
                  <a:moveTo>
                    <a:pt x="66" y="16"/>
                  </a:moveTo>
                  <a:cubicBezTo>
                    <a:pt x="59" y="31"/>
                    <a:pt x="59" y="31"/>
                    <a:pt x="59" y="31"/>
                  </a:cubicBezTo>
                  <a:cubicBezTo>
                    <a:pt x="105" y="13"/>
                    <a:pt x="105" y="13"/>
                    <a:pt x="105" y="13"/>
                  </a:cubicBezTo>
                  <a:cubicBezTo>
                    <a:pt x="100" y="3"/>
                    <a:pt x="100" y="3"/>
                    <a:pt x="100" y="3"/>
                  </a:cubicBezTo>
                  <a:lnTo>
                    <a:pt x="66" y="16"/>
                  </a:lnTo>
                  <a:close/>
                  <a:moveTo>
                    <a:pt x="99" y="2"/>
                  </a:moveTo>
                  <a:cubicBezTo>
                    <a:pt x="101" y="1"/>
                    <a:pt x="101" y="1"/>
                    <a:pt x="101" y="1"/>
                  </a:cubicBezTo>
                  <a:lnTo>
                    <a:pt x="99" y="2"/>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grpSp>
      <p:grpSp>
        <p:nvGrpSpPr>
          <p:cNvPr id="23" name="组合 45"/>
          <p:cNvGrpSpPr>
            <a:grpSpLocks/>
          </p:cNvGrpSpPr>
          <p:nvPr/>
        </p:nvGrpSpPr>
        <p:grpSpPr bwMode="auto">
          <a:xfrm>
            <a:off x="2433977" y="-19947"/>
            <a:ext cx="595313" cy="1129904"/>
            <a:chOff x="1840706" y="-330714"/>
            <a:chExt cx="793136" cy="1507397"/>
          </a:xfrm>
        </p:grpSpPr>
        <p:sp>
          <p:nvSpPr>
            <p:cNvPr id="24" name="Freeform 10"/>
            <p:cNvSpPr>
              <a:spLocks/>
            </p:cNvSpPr>
            <p:nvPr/>
          </p:nvSpPr>
          <p:spPr bwMode="auto">
            <a:xfrm>
              <a:off x="2202219" y="-330714"/>
              <a:ext cx="15338" cy="834766"/>
            </a:xfrm>
            <a:custGeom>
              <a:avLst/>
              <a:gdLst>
                <a:gd name="T0" fmla="*/ 0 w 3"/>
                <a:gd name="T1" fmla="*/ 2147483646 h 161"/>
                <a:gd name="T2" fmla="*/ 0 w 3"/>
                <a:gd name="T3" fmla="*/ 2147483646 h 161"/>
                <a:gd name="T4" fmla="*/ 2147483646 w 3"/>
                <a:gd name="T5" fmla="*/ 0 h 161"/>
                <a:gd name="T6" fmla="*/ 2147483646 w 3"/>
                <a:gd name="T7" fmla="*/ 2147483646 h 161"/>
                <a:gd name="T8" fmla="*/ 2147483646 w 3"/>
                <a:gd name="T9" fmla="*/ 2147483646 h 161"/>
                <a:gd name="T10" fmla="*/ 2147483646 w 3"/>
                <a:gd name="T11" fmla="*/ 2147483646 h 161"/>
                <a:gd name="T12" fmla="*/ 0 w 3"/>
                <a:gd name="T13" fmla="*/ 2147483646 h 1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61">
                  <a:moveTo>
                    <a:pt x="0" y="160"/>
                  </a:moveTo>
                  <a:cubicBezTo>
                    <a:pt x="0" y="1"/>
                    <a:pt x="0" y="1"/>
                    <a:pt x="0" y="1"/>
                  </a:cubicBezTo>
                  <a:cubicBezTo>
                    <a:pt x="0" y="0"/>
                    <a:pt x="1" y="0"/>
                    <a:pt x="2" y="0"/>
                  </a:cubicBezTo>
                  <a:cubicBezTo>
                    <a:pt x="3" y="0"/>
                    <a:pt x="3" y="0"/>
                    <a:pt x="3" y="1"/>
                  </a:cubicBezTo>
                  <a:cubicBezTo>
                    <a:pt x="3" y="160"/>
                    <a:pt x="3" y="160"/>
                    <a:pt x="3" y="160"/>
                  </a:cubicBezTo>
                  <a:cubicBezTo>
                    <a:pt x="3" y="161"/>
                    <a:pt x="3" y="161"/>
                    <a:pt x="2" y="161"/>
                  </a:cubicBezTo>
                  <a:cubicBezTo>
                    <a:pt x="1" y="161"/>
                    <a:pt x="0" y="161"/>
                    <a:pt x="0" y="160"/>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25" name="Freeform 11"/>
            <p:cNvSpPr>
              <a:spLocks/>
            </p:cNvSpPr>
            <p:nvPr/>
          </p:nvSpPr>
          <p:spPr bwMode="auto">
            <a:xfrm>
              <a:off x="1845088" y="440512"/>
              <a:ext cx="782182" cy="731789"/>
            </a:xfrm>
            <a:custGeom>
              <a:avLst/>
              <a:gdLst>
                <a:gd name="T0" fmla="*/ 2147483646 w 357"/>
                <a:gd name="T1" fmla="*/ 0 h 334"/>
                <a:gd name="T2" fmla="*/ 2147483646 w 357"/>
                <a:gd name="T3" fmla="*/ 2147483646 h 334"/>
                <a:gd name="T4" fmla="*/ 0 w 357"/>
                <a:gd name="T5" fmla="*/ 2147483646 h 334"/>
                <a:gd name="T6" fmla="*/ 2147483646 w 357"/>
                <a:gd name="T7" fmla="*/ 2147483646 h 334"/>
                <a:gd name="T8" fmla="*/ 2147483646 w 357"/>
                <a:gd name="T9" fmla="*/ 2147483646 h 334"/>
                <a:gd name="T10" fmla="*/ 2147483646 w 357"/>
                <a:gd name="T11" fmla="*/ 2147483646 h 334"/>
                <a:gd name="T12" fmla="*/ 2147483646 w 357"/>
                <a:gd name="T13" fmla="*/ 2147483646 h 334"/>
                <a:gd name="T14" fmla="*/ 2147483646 w 357"/>
                <a:gd name="T15" fmla="*/ 2147483646 h 334"/>
                <a:gd name="T16" fmla="*/ 2147483646 w 357"/>
                <a:gd name="T17" fmla="*/ 2147483646 h 334"/>
                <a:gd name="T18" fmla="*/ 2147483646 w 357"/>
                <a:gd name="T19" fmla="*/ 2147483646 h 334"/>
                <a:gd name="T20" fmla="*/ 2147483646 w 357"/>
                <a:gd name="T21" fmla="*/ 0 h 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7" h="334">
                  <a:moveTo>
                    <a:pt x="170" y="0"/>
                  </a:moveTo>
                  <a:lnTo>
                    <a:pt x="128" y="109"/>
                  </a:lnTo>
                  <a:lnTo>
                    <a:pt x="0" y="137"/>
                  </a:lnTo>
                  <a:lnTo>
                    <a:pt x="111" y="199"/>
                  </a:lnTo>
                  <a:lnTo>
                    <a:pt x="57" y="293"/>
                  </a:lnTo>
                  <a:lnTo>
                    <a:pt x="180" y="246"/>
                  </a:lnTo>
                  <a:lnTo>
                    <a:pt x="279" y="334"/>
                  </a:lnTo>
                  <a:lnTo>
                    <a:pt x="260" y="199"/>
                  </a:lnTo>
                  <a:lnTo>
                    <a:pt x="357" y="159"/>
                  </a:lnTo>
                  <a:lnTo>
                    <a:pt x="208" y="104"/>
                  </a:lnTo>
                  <a:lnTo>
                    <a:pt x="170" y="0"/>
                  </a:lnTo>
                  <a:close/>
                </a:path>
              </a:pathLst>
            </a:custGeom>
            <a:solidFill>
              <a:srgbClr val="FFF9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26" name="Freeform 12"/>
            <p:cNvSpPr>
              <a:spLocks noEditPoints="1"/>
            </p:cNvSpPr>
            <p:nvPr/>
          </p:nvSpPr>
          <p:spPr bwMode="auto">
            <a:xfrm>
              <a:off x="1840706" y="436130"/>
              <a:ext cx="793136" cy="740553"/>
            </a:xfrm>
            <a:custGeom>
              <a:avLst/>
              <a:gdLst>
                <a:gd name="T0" fmla="*/ 2147483646 w 153"/>
                <a:gd name="T1" fmla="*/ 2147483646 h 143"/>
                <a:gd name="T2" fmla="*/ 2147483646 w 153"/>
                <a:gd name="T3" fmla="*/ 2147483646 h 143"/>
                <a:gd name="T4" fmla="*/ 2147483646 w 153"/>
                <a:gd name="T5" fmla="*/ 2147483646 h 143"/>
                <a:gd name="T6" fmla="*/ 2147483646 w 153"/>
                <a:gd name="T7" fmla="*/ 2147483646 h 143"/>
                <a:gd name="T8" fmla="*/ 2147483646 w 153"/>
                <a:gd name="T9" fmla="*/ 2147483646 h 143"/>
                <a:gd name="T10" fmla="*/ 2147483646 w 153"/>
                <a:gd name="T11" fmla="*/ 2147483646 h 143"/>
                <a:gd name="T12" fmla="*/ 0 w 153"/>
                <a:gd name="T13" fmla="*/ 2147483646 h 143"/>
                <a:gd name="T14" fmla="*/ 0 w 153"/>
                <a:gd name="T15" fmla="*/ 2147483646 h 143"/>
                <a:gd name="T16" fmla="*/ 2147483646 w 153"/>
                <a:gd name="T17" fmla="*/ 2147483646 h 143"/>
                <a:gd name="T18" fmla="*/ 2147483646 w 153"/>
                <a:gd name="T19" fmla="*/ 2147483646 h 143"/>
                <a:gd name="T20" fmla="*/ 2147483646 w 153"/>
                <a:gd name="T21" fmla="*/ 2147483646 h 143"/>
                <a:gd name="T22" fmla="*/ 2147483646 w 153"/>
                <a:gd name="T23" fmla="*/ 0 h 143"/>
                <a:gd name="T24" fmla="*/ 2147483646 w 153"/>
                <a:gd name="T25" fmla="*/ 2147483646 h 143"/>
                <a:gd name="T26" fmla="*/ 2147483646 w 153"/>
                <a:gd name="T27" fmla="*/ 2147483646 h 143"/>
                <a:gd name="T28" fmla="*/ 2147483646 w 153"/>
                <a:gd name="T29" fmla="*/ 2147483646 h 143"/>
                <a:gd name="T30" fmla="*/ 2147483646 w 153"/>
                <a:gd name="T31" fmla="*/ 2147483646 h 143"/>
                <a:gd name="T32" fmla="*/ 2147483646 w 153"/>
                <a:gd name="T33" fmla="*/ 2147483646 h 143"/>
                <a:gd name="T34" fmla="*/ 2147483646 w 153"/>
                <a:gd name="T35" fmla="*/ 2147483646 h 143"/>
                <a:gd name="T36" fmla="*/ 2147483646 w 153"/>
                <a:gd name="T37" fmla="*/ 2147483646 h 143"/>
                <a:gd name="T38" fmla="*/ 2147483646 w 153"/>
                <a:gd name="T39" fmla="*/ 2147483646 h 143"/>
                <a:gd name="T40" fmla="*/ 2147483646 w 153"/>
                <a:gd name="T41" fmla="*/ 2147483646 h 143"/>
                <a:gd name="T42" fmla="*/ 2147483646 w 153"/>
                <a:gd name="T43" fmla="*/ 2147483646 h 143"/>
                <a:gd name="T44" fmla="*/ 2147483646 w 153"/>
                <a:gd name="T45" fmla="*/ 2147483646 h 143"/>
                <a:gd name="T46" fmla="*/ 2147483646 w 153"/>
                <a:gd name="T47" fmla="*/ 2147483646 h 143"/>
                <a:gd name="T48" fmla="*/ 2147483646 w 153"/>
                <a:gd name="T49" fmla="*/ 2147483646 h 143"/>
                <a:gd name="T50" fmla="*/ 2147483646 w 153"/>
                <a:gd name="T51" fmla="*/ 2147483646 h 143"/>
                <a:gd name="T52" fmla="*/ 2147483646 w 153"/>
                <a:gd name="T53" fmla="*/ 2147483646 h 143"/>
                <a:gd name="T54" fmla="*/ 2147483646 w 153"/>
                <a:gd name="T55" fmla="*/ 2147483646 h 143"/>
                <a:gd name="T56" fmla="*/ 2147483646 w 153"/>
                <a:gd name="T57" fmla="*/ 2147483646 h 143"/>
                <a:gd name="T58" fmla="*/ 2147483646 w 153"/>
                <a:gd name="T59" fmla="*/ 2147483646 h 143"/>
                <a:gd name="T60" fmla="*/ 2147483646 w 153"/>
                <a:gd name="T61" fmla="*/ 2147483646 h 143"/>
                <a:gd name="T62" fmla="*/ 2147483646 w 153"/>
                <a:gd name="T63" fmla="*/ 2147483646 h 143"/>
                <a:gd name="T64" fmla="*/ 2147483646 w 153"/>
                <a:gd name="T65" fmla="*/ 2147483646 h 143"/>
                <a:gd name="T66" fmla="*/ 2147483646 w 153"/>
                <a:gd name="T67" fmla="*/ 2147483646 h 143"/>
                <a:gd name="T68" fmla="*/ 2147483646 w 153"/>
                <a:gd name="T69" fmla="*/ 2147483646 h 143"/>
                <a:gd name="T70" fmla="*/ 2147483646 w 153"/>
                <a:gd name="T71" fmla="*/ 2147483646 h 143"/>
                <a:gd name="T72" fmla="*/ 2147483646 w 153"/>
                <a:gd name="T73" fmla="*/ 2147483646 h 143"/>
                <a:gd name="T74" fmla="*/ 2147483646 w 153"/>
                <a:gd name="T75" fmla="*/ 2147483646 h 143"/>
                <a:gd name="T76" fmla="*/ 2147483646 w 153"/>
                <a:gd name="T77" fmla="*/ 2147483646 h 143"/>
                <a:gd name="T78" fmla="*/ 2147483646 w 153"/>
                <a:gd name="T79" fmla="*/ 2147483646 h 143"/>
                <a:gd name="T80" fmla="*/ 2147483646 w 153"/>
                <a:gd name="T81" fmla="*/ 2147483646 h 143"/>
                <a:gd name="T82" fmla="*/ 2147483646 w 153"/>
                <a:gd name="T83" fmla="*/ 2147483646 h 143"/>
                <a:gd name="T84" fmla="*/ 2147483646 w 153"/>
                <a:gd name="T85" fmla="*/ 2147483646 h 1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3" h="143">
                  <a:moveTo>
                    <a:pt x="118" y="143"/>
                  </a:moveTo>
                  <a:cubicBezTo>
                    <a:pt x="77" y="107"/>
                    <a:pt x="77" y="107"/>
                    <a:pt x="77" y="107"/>
                  </a:cubicBezTo>
                  <a:cubicBezTo>
                    <a:pt x="26" y="126"/>
                    <a:pt x="26" y="126"/>
                    <a:pt x="26" y="126"/>
                  </a:cubicBezTo>
                  <a:cubicBezTo>
                    <a:pt x="25" y="127"/>
                    <a:pt x="24" y="126"/>
                    <a:pt x="24" y="126"/>
                  </a:cubicBezTo>
                  <a:cubicBezTo>
                    <a:pt x="24" y="125"/>
                    <a:pt x="24" y="125"/>
                    <a:pt x="24" y="124"/>
                  </a:cubicBezTo>
                  <a:cubicBezTo>
                    <a:pt x="46" y="86"/>
                    <a:pt x="46" y="86"/>
                    <a:pt x="46" y="86"/>
                  </a:cubicBezTo>
                  <a:cubicBezTo>
                    <a:pt x="0" y="60"/>
                    <a:pt x="0" y="60"/>
                    <a:pt x="0" y="60"/>
                  </a:cubicBezTo>
                  <a:cubicBezTo>
                    <a:pt x="0" y="60"/>
                    <a:pt x="0" y="59"/>
                    <a:pt x="0" y="58"/>
                  </a:cubicBezTo>
                  <a:cubicBezTo>
                    <a:pt x="0" y="58"/>
                    <a:pt x="0" y="57"/>
                    <a:pt x="1" y="57"/>
                  </a:cubicBezTo>
                  <a:cubicBezTo>
                    <a:pt x="54" y="46"/>
                    <a:pt x="54" y="46"/>
                    <a:pt x="54" y="46"/>
                  </a:cubicBezTo>
                  <a:cubicBezTo>
                    <a:pt x="71" y="1"/>
                    <a:pt x="71" y="1"/>
                    <a:pt x="71" y="1"/>
                  </a:cubicBezTo>
                  <a:cubicBezTo>
                    <a:pt x="71" y="0"/>
                    <a:pt x="72" y="0"/>
                    <a:pt x="73" y="0"/>
                  </a:cubicBezTo>
                  <a:cubicBezTo>
                    <a:pt x="73" y="0"/>
                    <a:pt x="74" y="0"/>
                    <a:pt x="74" y="1"/>
                  </a:cubicBezTo>
                  <a:cubicBezTo>
                    <a:pt x="90" y="44"/>
                    <a:pt x="90" y="44"/>
                    <a:pt x="90" y="44"/>
                  </a:cubicBezTo>
                  <a:cubicBezTo>
                    <a:pt x="152" y="66"/>
                    <a:pt x="152" y="66"/>
                    <a:pt x="152" y="66"/>
                  </a:cubicBezTo>
                  <a:cubicBezTo>
                    <a:pt x="153" y="67"/>
                    <a:pt x="153" y="67"/>
                    <a:pt x="153" y="68"/>
                  </a:cubicBezTo>
                  <a:cubicBezTo>
                    <a:pt x="153" y="68"/>
                    <a:pt x="153" y="69"/>
                    <a:pt x="152" y="69"/>
                  </a:cubicBezTo>
                  <a:cubicBezTo>
                    <a:pt x="112" y="86"/>
                    <a:pt x="112" y="86"/>
                    <a:pt x="112" y="86"/>
                  </a:cubicBezTo>
                  <a:cubicBezTo>
                    <a:pt x="120" y="142"/>
                    <a:pt x="120" y="142"/>
                    <a:pt x="120" y="142"/>
                  </a:cubicBezTo>
                  <a:cubicBezTo>
                    <a:pt x="120" y="142"/>
                    <a:pt x="120" y="143"/>
                    <a:pt x="119" y="143"/>
                  </a:cubicBezTo>
                  <a:cubicBezTo>
                    <a:pt x="119" y="143"/>
                    <a:pt x="119" y="143"/>
                    <a:pt x="119" y="143"/>
                  </a:cubicBezTo>
                  <a:lnTo>
                    <a:pt x="118" y="143"/>
                  </a:lnTo>
                  <a:close/>
                  <a:moveTo>
                    <a:pt x="78" y="104"/>
                  </a:moveTo>
                  <a:cubicBezTo>
                    <a:pt x="117" y="138"/>
                    <a:pt x="117" y="138"/>
                    <a:pt x="117" y="138"/>
                  </a:cubicBezTo>
                  <a:cubicBezTo>
                    <a:pt x="109" y="86"/>
                    <a:pt x="109" y="86"/>
                    <a:pt x="109" y="86"/>
                  </a:cubicBezTo>
                  <a:cubicBezTo>
                    <a:pt x="109" y="85"/>
                    <a:pt x="109" y="84"/>
                    <a:pt x="110" y="84"/>
                  </a:cubicBezTo>
                  <a:cubicBezTo>
                    <a:pt x="148" y="68"/>
                    <a:pt x="148" y="68"/>
                    <a:pt x="148" y="68"/>
                  </a:cubicBezTo>
                  <a:cubicBezTo>
                    <a:pt x="89" y="47"/>
                    <a:pt x="89" y="47"/>
                    <a:pt x="89" y="47"/>
                  </a:cubicBezTo>
                  <a:cubicBezTo>
                    <a:pt x="88" y="47"/>
                    <a:pt x="88" y="46"/>
                    <a:pt x="88" y="46"/>
                  </a:cubicBezTo>
                  <a:cubicBezTo>
                    <a:pt x="73" y="5"/>
                    <a:pt x="73" y="5"/>
                    <a:pt x="73" y="5"/>
                  </a:cubicBezTo>
                  <a:cubicBezTo>
                    <a:pt x="56" y="48"/>
                    <a:pt x="56" y="48"/>
                    <a:pt x="56" y="48"/>
                  </a:cubicBezTo>
                  <a:cubicBezTo>
                    <a:pt x="56" y="48"/>
                    <a:pt x="56" y="49"/>
                    <a:pt x="55" y="49"/>
                  </a:cubicBezTo>
                  <a:cubicBezTo>
                    <a:pt x="5" y="59"/>
                    <a:pt x="5" y="59"/>
                    <a:pt x="5" y="59"/>
                  </a:cubicBezTo>
                  <a:cubicBezTo>
                    <a:pt x="49" y="84"/>
                    <a:pt x="49" y="84"/>
                    <a:pt x="49" y="84"/>
                  </a:cubicBezTo>
                  <a:cubicBezTo>
                    <a:pt x="49" y="84"/>
                    <a:pt x="49" y="84"/>
                    <a:pt x="49" y="85"/>
                  </a:cubicBezTo>
                  <a:cubicBezTo>
                    <a:pt x="49" y="85"/>
                    <a:pt x="49" y="85"/>
                    <a:pt x="49" y="86"/>
                  </a:cubicBezTo>
                  <a:cubicBezTo>
                    <a:pt x="29" y="122"/>
                    <a:pt x="29" y="122"/>
                    <a:pt x="29" y="122"/>
                  </a:cubicBezTo>
                  <a:cubicBezTo>
                    <a:pt x="76" y="104"/>
                    <a:pt x="76" y="104"/>
                    <a:pt x="76" y="104"/>
                  </a:cubicBezTo>
                  <a:cubicBezTo>
                    <a:pt x="77" y="104"/>
                    <a:pt x="77" y="104"/>
                    <a:pt x="77" y="104"/>
                  </a:cubicBezTo>
                  <a:lnTo>
                    <a:pt x="78" y="104"/>
                  </a:lnTo>
                  <a:close/>
                  <a:moveTo>
                    <a:pt x="71" y="2"/>
                  </a:moveTo>
                  <a:cubicBezTo>
                    <a:pt x="73" y="1"/>
                    <a:pt x="73" y="1"/>
                    <a:pt x="73" y="1"/>
                  </a:cubicBezTo>
                  <a:lnTo>
                    <a:pt x="71" y="2"/>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27" name="Freeform 13"/>
            <p:cNvSpPr>
              <a:spLocks noEditPoints="1"/>
            </p:cNvSpPr>
            <p:nvPr/>
          </p:nvSpPr>
          <p:spPr bwMode="auto">
            <a:xfrm>
              <a:off x="1845088" y="576353"/>
              <a:ext cx="694543" cy="471062"/>
            </a:xfrm>
            <a:custGeom>
              <a:avLst/>
              <a:gdLst>
                <a:gd name="T0" fmla="*/ 2147483646 w 317"/>
                <a:gd name="T1" fmla="*/ 2147483646 h 215"/>
                <a:gd name="T2" fmla="*/ 2147483646 w 317"/>
                <a:gd name="T3" fmla="*/ 2147483646 h 215"/>
                <a:gd name="T4" fmla="*/ 2147483646 w 317"/>
                <a:gd name="T5" fmla="*/ 2147483646 h 215"/>
                <a:gd name="T6" fmla="*/ 2147483646 w 317"/>
                <a:gd name="T7" fmla="*/ 2147483646 h 215"/>
                <a:gd name="T8" fmla="*/ 2147483646 w 317"/>
                <a:gd name="T9" fmla="*/ 2147483646 h 215"/>
                <a:gd name="T10" fmla="*/ 2147483646 w 317"/>
                <a:gd name="T11" fmla="*/ 2147483646 h 215"/>
                <a:gd name="T12" fmla="*/ 2147483646 w 317"/>
                <a:gd name="T13" fmla="*/ 0 h 215"/>
                <a:gd name="T14" fmla="*/ 2147483646 w 317"/>
                <a:gd name="T15" fmla="*/ 2147483646 h 215"/>
                <a:gd name="T16" fmla="*/ 2147483646 w 317"/>
                <a:gd name="T17" fmla="*/ 2147483646 h 215"/>
                <a:gd name="T18" fmla="*/ 0 w 317"/>
                <a:gd name="T19" fmla="*/ 2147483646 h 215"/>
                <a:gd name="T20" fmla="*/ 2147483646 w 317"/>
                <a:gd name="T21" fmla="*/ 2147483646 h 215"/>
                <a:gd name="T22" fmla="*/ 2147483646 w 317"/>
                <a:gd name="T23" fmla="*/ 2147483646 h 215"/>
                <a:gd name="T24" fmla="*/ 2147483646 w 317"/>
                <a:gd name="T25" fmla="*/ 0 h 215"/>
                <a:gd name="T26" fmla="*/ 2147483646 w 317"/>
                <a:gd name="T27" fmla="*/ 2147483646 h 215"/>
                <a:gd name="T28" fmla="*/ 2147483646 w 317"/>
                <a:gd name="T29" fmla="*/ 2147483646 h 215"/>
                <a:gd name="T30" fmla="*/ 2147483646 w 317"/>
                <a:gd name="T31" fmla="*/ 2147483646 h 215"/>
                <a:gd name="T32" fmla="*/ 2147483646 w 317"/>
                <a:gd name="T33" fmla="*/ 2147483646 h 215"/>
                <a:gd name="T34" fmla="*/ 2147483646 w 317"/>
                <a:gd name="T35" fmla="*/ 2147483646 h 2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7" h="215">
                  <a:moveTo>
                    <a:pt x="317" y="82"/>
                  </a:moveTo>
                  <a:lnTo>
                    <a:pt x="270" y="66"/>
                  </a:lnTo>
                  <a:lnTo>
                    <a:pt x="99" y="130"/>
                  </a:lnTo>
                  <a:lnTo>
                    <a:pt x="111" y="137"/>
                  </a:lnTo>
                  <a:lnTo>
                    <a:pt x="92" y="168"/>
                  </a:lnTo>
                  <a:lnTo>
                    <a:pt x="317" y="82"/>
                  </a:lnTo>
                  <a:close/>
                  <a:moveTo>
                    <a:pt x="192" y="0"/>
                  </a:moveTo>
                  <a:lnTo>
                    <a:pt x="137" y="21"/>
                  </a:lnTo>
                  <a:lnTo>
                    <a:pt x="128" y="47"/>
                  </a:lnTo>
                  <a:lnTo>
                    <a:pt x="0" y="75"/>
                  </a:lnTo>
                  <a:lnTo>
                    <a:pt x="38" y="94"/>
                  </a:lnTo>
                  <a:lnTo>
                    <a:pt x="203" y="30"/>
                  </a:lnTo>
                  <a:lnTo>
                    <a:pt x="192" y="0"/>
                  </a:lnTo>
                  <a:close/>
                  <a:moveTo>
                    <a:pt x="187" y="191"/>
                  </a:moveTo>
                  <a:lnTo>
                    <a:pt x="215" y="215"/>
                  </a:lnTo>
                  <a:lnTo>
                    <a:pt x="267" y="196"/>
                  </a:lnTo>
                  <a:lnTo>
                    <a:pt x="263" y="163"/>
                  </a:lnTo>
                  <a:lnTo>
                    <a:pt x="187" y="191"/>
                  </a:lnTo>
                  <a:close/>
                </a:path>
              </a:pathLst>
            </a:custGeom>
            <a:solidFill>
              <a:srgbClr val="FFD4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28" name="Freeform 14"/>
            <p:cNvSpPr>
              <a:spLocks noEditPoints="1"/>
            </p:cNvSpPr>
            <p:nvPr/>
          </p:nvSpPr>
          <p:spPr bwMode="auto">
            <a:xfrm>
              <a:off x="1840706" y="569780"/>
              <a:ext cx="703307" cy="488590"/>
            </a:xfrm>
            <a:custGeom>
              <a:avLst/>
              <a:gdLst>
                <a:gd name="T0" fmla="*/ 2147483646 w 136"/>
                <a:gd name="T1" fmla="*/ 2147483646 h 94"/>
                <a:gd name="T2" fmla="*/ 2147483646 w 136"/>
                <a:gd name="T3" fmla="*/ 2147483646 h 94"/>
                <a:gd name="T4" fmla="*/ 2147483646 w 136"/>
                <a:gd name="T5" fmla="*/ 2147483646 h 94"/>
                <a:gd name="T6" fmla="*/ 2147483646 w 136"/>
                <a:gd name="T7" fmla="*/ 2147483646 h 94"/>
                <a:gd name="T8" fmla="*/ 2147483646 w 136"/>
                <a:gd name="T9" fmla="*/ 2147483646 h 94"/>
                <a:gd name="T10" fmla="*/ 2147483646 w 136"/>
                <a:gd name="T11" fmla="*/ 2147483646 h 94"/>
                <a:gd name="T12" fmla="*/ 2147483646 w 136"/>
                <a:gd name="T13" fmla="*/ 2147483646 h 94"/>
                <a:gd name="T14" fmla="*/ 2147483646 w 136"/>
                <a:gd name="T15" fmla="*/ 2147483646 h 94"/>
                <a:gd name="T16" fmla="*/ 2147483646 w 136"/>
                <a:gd name="T17" fmla="*/ 2147483646 h 94"/>
                <a:gd name="T18" fmla="*/ 2147483646 w 136"/>
                <a:gd name="T19" fmla="*/ 2147483646 h 94"/>
                <a:gd name="T20" fmla="*/ 2147483646 w 136"/>
                <a:gd name="T21" fmla="*/ 2147483646 h 94"/>
                <a:gd name="T22" fmla="*/ 2147483646 w 136"/>
                <a:gd name="T23" fmla="*/ 2147483646 h 94"/>
                <a:gd name="T24" fmla="*/ 2147483646 w 136"/>
                <a:gd name="T25" fmla="*/ 2147483646 h 94"/>
                <a:gd name="T26" fmla="*/ 2147483646 w 136"/>
                <a:gd name="T27" fmla="*/ 2147483646 h 94"/>
                <a:gd name="T28" fmla="*/ 2147483646 w 136"/>
                <a:gd name="T29" fmla="*/ 2147483646 h 94"/>
                <a:gd name="T30" fmla="*/ 2147483646 w 136"/>
                <a:gd name="T31" fmla="*/ 2147483646 h 94"/>
                <a:gd name="T32" fmla="*/ 2147483646 w 136"/>
                <a:gd name="T33" fmla="*/ 2147483646 h 94"/>
                <a:gd name="T34" fmla="*/ 2147483646 w 136"/>
                <a:gd name="T35" fmla="*/ 2147483646 h 94"/>
                <a:gd name="T36" fmla="*/ 2147483646 w 136"/>
                <a:gd name="T37" fmla="*/ 2147483646 h 94"/>
                <a:gd name="T38" fmla="*/ 2147483646 w 136"/>
                <a:gd name="T39" fmla="*/ 2147483646 h 94"/>
                <a:gd name="T40" fmla="*/ 2147483646 w 136"/>
                <a:gd name="T41" fmla="*/ 2147483646 h 94"/>
                <a:gd name="T42" fmla="*/ 0 w 136"/>
                <a:gd name="T43" fmla="*/ 2147483646 h 94"/>
                <a:gd name="T44" fmla="*/ 2147483646 w 136"/>
                <a:gd name="T45" fmla="*/ 2147483646 h 94"/>
                <a:gd name="T46" fmla="*/ 2147483646 w 136"/>
                <a:gd name="T47" fmla="*/ 2147483646 h 94"/>
                <a:gd name="T48" fmla="*/ 2147483646 w 136"/>
                <a:gd name="T49" fmla="*/ 0 h 94"/>
                <a:gd name="T50" fmla="*/ 2147483646 w 136"/>
                <a:gd name="T51" fmla="*/ 2147483646 h 94"/>
                <a:gd name="T52" fmla="*/ 2147483646 w 136"/>
                <a:gd name="T53" fmla="*/ 2147483646 h 94"/>
                <a:gd name="T54" fmla="*/ 2147483646 w 136"/>
                <a:gd name="T55" fmla="*/ 2147483646 h 94"/>
                <a:gd name="T56" fmla="*/ 2147483646 w 136"/>
                <a:gd name="T57" fmla="*/ 2147483646 h 94"/>
                <a:gd name="T58" fmla="*/ 2147483646 w 136"/>
                <a:gd name="T59" fmla="*/ 2147483646 h 94"/>
                <a:gd name="T60" fmla="*/ 2147483646 w 136"/>
                <a:gd name="T61" fmla="*/ 2147483646 h 94"/>
                <a:gd name="T62" fmla="*/ 2147483646 w 136"/>
                <a:gd name="T63" fmla="*/ 2147483646 h 94"/>
                <a:gd name="T64" fmla="*/ 2147483646 w 136"/>
                <a:gd name="T65" fmla="*/ 2147483646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6" h="94">
                  <a:moveTo>
                    <a:pt x="91" y="93"/>
                  </a:moveTo>
                  <a:cubicBezTo>
                    <a:pt x="79" y="83"/>
                    <a:pt x="79" y="83"/>
                    <a:pt x="79" y="83"/>
                  </a:cubicBezTo>
                  <a:cubicBezTo>
                    <a:pt x="79" y="83"/>
                    <a:pt x="79" y="82"/>
                    <a:pt x="79" y="82"/>
                  </a:cubicBezTo>
                  <a:cubicBezTo>
                    <a:pt x="79" y="81"/>
                    <a:pt x="79" y="81"/>
                    <a:pt x="80" y="80"/>
                  </a:cubicBezTo>
                  <a:cubicBezTo>
                    <a:pt x="111" y="68"/>
                    <a:pt x="111" y="68"/>
                    <a:pt x="111" y="68"/>
                  </a:cubicBezTo>
                  <a:cubicBezTo>
                    <a:pt x="112" y="68"/>
                    <a:pt x="112" y="68"/>
                    <a:pt x="113" y="68"/>
                  </a:cubicBezTo>
                  <a:cubicBezTo>
                    <a:pt x="113" y="68"/>
                    <a:pt x="113" y="69"/>
                    <a:pt x="114" y="69"/>
                  </a:cubicBezTo>
                  <a:cubicBezTo>
                    <a:pt x="116" y="84"/>
                    <a:pt x="116" y="84"/>
                    <a:pt x="116" y="84"/>
                  </a:cubicBezTo>
                  <a:cubicBezTo>
                    <a:pt x="116" y="84"/>
                    <a:pt x="115" y="85"/>
                    <a:pt x="115" y="85"/>
                  </a:cubicBezTo>
                  <a:cubicBezTo>
                    <a:pt x="93" y="94"/>
                    <a:pt x="93" y="94"/>
                    <a:pt x="93" y="94"/>
                  </a:cubicBezTo>
                  <a:cubicBezTo>
                    <a:pt x="92" y="94"/>
                    <a:pt x="92" y="94"/>
                    <a:pt x="92" y="94"/>
                  </a:cubicBezTo>
                  <a:lnTo>
                    <a:pt x="91" y="93"/>
                  </a:lnTo>
                  <a:close/>
                  <a:moveTo>
                    <a:pt x="92" y="91"/>
                  </a:moveTo>
                  <a:cubicBezTo>
                    <a:pt x="112" y="83"/>
                    <a:pt x="112" y="83"/>
                    <a:pt x="112" y="83"/>
                  </a:cubicBezTo>
                  <a:cubicBezTo>
                    <a:pt x="111" y="72"/>
                    <a:pt x="111" y="72"/>
                    <a:pt x="111" y="72"/>
                  </a:cubicBezTo>
                  <a:cubicBezTo>
                    <a:pt x="83" y="82"/>
                    <a:pt x="83" y="82"/>
                    <a:pt x="83" y="82"/>
                  </a:cubicBezTo>
                  <a:lnTo>
                    <a:pt x="92" y="91"/>
                  </a:lnTo>
                  <a:close/>
                  <a:moveTo>
                    <a:pt x="39" y="73"/>
                  </a:moveTo>
                  <a:cubicBezTo>
                    <a:pt x="39" y="73"/>
                    <a:pt x="39" y="72"/>
                    <a:pt x="39" y="72"/>
                  </a:cubicBezTo>
                  <a:cubicBezTo>
                    <a:pt x="46" y="60"/>
                    <a:pt x="46" y="60"/>
                    <a:pt x="46" y="60"/>
                  </a:cubicBezTo>
                  <a:cubicBezTo>
                    <a:pt x="42" y="58"/>
                    <a:pt x="42" y="58"/>
                    <a:pt x="42" y="58"/>
                  </a:cubicBezTo>
                  <a:cubicBezTo>
                    <a:pt x="42" y="57"/>
                    <a:pt x="42" y="57"/>
                    <a:pt x="42" y="56"/>
                  </a:cubicBezTo>
                  <a:cubicBezTo>
                    <a:pt x="42" y="56"/>
                    <a:pt x="42" y="55"/>
                    <a:pt x="43" y="55"/>
                  </a:cubicBezTo>
                  <a:cubicBezTo>
                    <a:pt x="114" y="27"/>
                    <a:pt x="114" y="27"/>
                    <a:pt x="114" y="27"/>
                  </a:cubicBezTo>
                  <a:cubicBezTo>
                    <a:pt x="115" y="27"/>
                    <a:pt x="115" y="27"/>
                    <a:pt x="115" y="27"/>
                  </a:cubicBezTo>
                  <a:cubicBezTo>
                    <a:pt x="135" y="34"/>
                    <a:pt x="135" y="34"/>
                    <a:pt x="135" y="34"/>
                  </a:cubicBezTo>
                  <a:cubicBezTo>
                    <a:pt x="135" y="36"/>
                    <a:pt x="135" y="36"/>
                    <a:pt x="135" y="36"/>
                  </a:cubicBezTo>
                  <a:cubicBezTo>
                    <a:pt x="135" y="34"/>
                    <a:pt x="135" y="34"/>
                    <a:pt x="135" y="34"/>
                  </a:cubicBezTo>
                  <a:cubicBezTo>
                    <a:pt x="136" y="35"/>
                    <a:pt x="136" y="35"/>
                    <a:pt x="136" y="36"/>
                  </a:cubicBezTo>
                  <a:cubicBezTo>
                    <a:pt x="136" y="36"/>
                    <a:pt x="136" y="37"/>
                    <a:pt x="135" y="37"/>
                  </a:cubicBezTo>
                  <a:cubicBezTo>
                    <a:pt x="41" y="74"/>
                    <a:pt x="41" y="74"/>
                    <a:pt x="41" y="74"/>
                  </a:cubicBezTo>
                  <a:cubicBezTo>
                    <a:pt x="40" y="74"/>
                    <a:pt x="40" y="74"/>
                    <a:pt x="40" y="74"/>
                  </a:cubicBezTo>
                  <a:cubicBezTo>
                    <a:pt x="40" y="74"/>
                    <a:pt x="40" y="74"/>
                    <a:pt x="39" y="73"/>
                  </a:cubicBezTo>
                  <a:close/>
                  <a:moveTo>
                    <a:pt x="47" y="56"/>
                  </a:moveTo>
                  <a:cubicBezTo>
                    <a:pt x="49" y="58"/>
                    <a:pt x="49" y="58"/>
                    <a:pt x="49" y="58"/>
                  </a:cubicBezTo>
                  <a:cubicBezTo>
                    <a:pt x="49" y="58"/>
                    <a:pt x="49" y="58"/>
                    <a:pt x="49" y="59"/>
                  </a:cubicBezTo>
                  <a:cubicBezTo>
                    <a:pt x="49" y="59"/>
                    <a:pt x="49" y="59"/>
                    <a:pt x="49" y="60"/>
                  </a:cubicBezTo>
                  <a:cubicBezTo>
                    <a:pt x="44" y="69"/>
                    <a:pt x="44" y="69"/>
                    <a:pt x="44" y="69"/>
                  </a:cubicBezTo>
                  <a:cubicBezTo>
                    <a:pt x="131" y="36"/>
                    <a:pt x="131" y="36"/>
                    <a:pt x="131" y="36"/>
                  </a:cubicBezTo>
                  <a:cubicBezTo>
                    <a:pt x="115" y="30"/>
                    <a:pt x="115" y="30"/>
                    <a:pt x="115" y="30"/>
                  </a:cubicBezTo>
                  <a:lnTo>
                    <a:pt x="47" y="56"/>
                  </a:lnTo>
                  <a:close/>
                  <a:moveTo>
                    <a:pt x="16" y="43"/>
                  </a:moveTo>
                  <a:cubicBezTo>
                    <a:pt x="0" y="34"/>
                    <a:pt x="0" y="34"/>
                    <a:pt x="0" y="34"/>
                  </a:cubicBezTo>
                  <a:cubicBezTo>
                    <a:pt x="0" y="34"/>
                    <a:pt x="0" y="33"/>
                    <a:pt x="0" y="32"/>
                  </a:cubicBezTo>
                  <a:cubicBezTo>
                    <a:pt x="0" y="32"/>
                    <a:pt x="0" y="31"/>
                    <a:pt x="1" y="31"/>
                  </a:cubicBezTo>
                  <a:cubicBezTo>
                    <a:pt x="54" y="20"/>
                    <a:pt x="54" y="20"/>
                    <a:pt x="54" y="20"/>
                  </a:cubicBezTo>
                  <a:cubicBezTo>
                    <a:pt x="58" y="10"/>
                    <a:pt x="58" y="10"/>
                    <a:pt x="58" y="10"/>
                  </a:cubicBezTo>
                  <a:cubicBezTo>
                    <a:pt x="58" y="9"/>
                    <a:pt x="58" y="9"/>
                    <a:pt x="59" y="9"/>
                  </a:cubicBezTo>
                  <a:cubicBezTo>
                    <a:pt x="82" y="0"/>
                    <a:pt x="82" y="0"/>
                    <a:pt x="82" y="0"/>
                  </a:cubicBezTo>
                  <a:cubicBezTo>
                    <a:pt x="82" y="0"/>
                    <a:pt x="82" y="0"/>
                    <a:pt x="83" y="0"/>
                  </a:cubicBezTo>
                  <a:cubicBezTo>
                    <a:pt x="83" y="0"/>
                    <a:pt x="83" y="0"/>
                    <a:pt x="84" y="1"/>
                  </a:cubicBezTo>
                  <a:cubicBezTo>
                    <a:pt x="89" y="14"/>
                    <a:pt x="89" y="14"/>
                    <a:pt x="89" y="14"/>
                  </a:cubicBezTo>
                  <a:cubicBezTo>
                    <a:pt x="89" y="15"/>
                    <a:pt x="88" y="15"/>
                    <a:pt x="88" y="16"/>
                  </a:cubicBezTo>
                  <a:cubicBezTo>
                    <a:pt x="17" y="43"/>
                    <a:pt x="17" y="43"/>
                    <a:pt x="17" y="43"/>
                  </a:cubicBezTo>
                  <a:cubicBezTo>
                    <a:pt x="17" y="43"/>
                    <a:pt x="17" y="43"/>
                    <a:pt x="17" y="43"/>
                  </a:cubicBezTo>
                  <a:lnTo>
                    <a:pt x="16" y="43"/>
                  </a:lnTo>
                  <a:close/>
                  <a:moveTo>
                    <a:pt x="60" y="11"/>
                  </a:moveTo>
                  <a:cubicBezTo>
                    <a:pt x="56" y="22"/>
                    <a:pt x="56" y="22"/>
                    <a:pt x="56" y="22"/>
                  </a:cubicBezTo>
                  <a:cubicBezTo>
                    <a:pt x="56" y="22"/>
                    <a:pt x="56" y="23"/>
                    <a:pt x="55" y="23"/>
                  </a:cubicBezTo>
                  <a:cubicBezTo>
                    <a:pt x="5" y="33"/>
                    <a:pt x="5" y="33"/>
                    <a:pt x="5" y="33"/>
                  </a:cubicBezTo>
                  <a:cubicBezTo>
                    <a:pt x="17" y="40"/>
                    <a:pt x="17" y="40"/>
                    <a:pt x="17" y="40"/>
                  </a:cubicBezTo>
                  <a:cubicBezTo>
                    <a:pt x="85" y="13"/>
                    <a:pt x="85" y="13"/>
                    <a:pt x="85" y="13"/>
                  </a:cubicBezTo>
                  <a:cubicBezTo>
                    <a:pt x="81" y="3"/>
                    <a:pt x="81" y="3"/>
                    <a:pt x="81" y="3"/>
                  </a:cubicBezTo>
                  <a:lnTo>
                    <a:pt x="60" y="11"/>
                  </a:lnTo>
                  <a:close/>
                  <a:moveTo>
                    <a:pt x="81" y="2"/>
                  </a:moveTo>
                  <a:cubicBezTo>
                    <a:pt x="82" y="1"/>
                    <a:pt x="82" y="1"/>
                    <a:pt x="82" y="1"/>
                  </a:cubicBezTo>
                  <a:lnTo>
                    <a:pt x="81" y="2"/>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grpSp>
      <p:grpSp>
        <p:nvGrpSpPr>
          <p:cNvPr id="29" name="组合 44"/>
          <p:cNvGrpSpPr>
            <a:grpSpLocks/>
          </p:cNvGrpSpPr>
          <p:nvPr/>
        </p:nvGrpSpPr>
        <p:grpSpPr bwMode="auto">
          <a:xfrm>
            <a:off x="3202244" y="5041"/>
            <a:ext cx="600075" cy="2415042"/>
            <a:chOff x="2969064" y="-321950"/>
            <a:chExt cx="799710" cy="3001649"/>
          </a:xfrm>
        </p:grpSpPr>
        <p:sp>
          <p:nvSpPr>
            <p:cNvPr id="30" name="Freeform 15"/>
            <p:cNvSpPr>
              <a:spLocks/>
            </p:cNvSpPr>
            <p:nvPr/>
          </p:nvSpPr>
          <p:spPr bwMode="auto">
            <a:xfrm>
              <a:off x="3374395" y="-310996"/>
              <a:ext cx="0" cy="2353118"/>
            </a:xfrm>
            <a:custGeom>
              <a:avLst/>
              <a:gdLst>
                <a:gd name="T0" fmla="*/ 2147483646 h 1074"/>
                <a:gd name="T1" fmla="*/ 0 h 1074"/>
                <a:gd name="T2" fmla="*/ 2147483646 h 1074"/>
                <a:gd name="T3" fmla="*/ 0 60000 65536"/>
                <a:gd name="T4" fmla="*/ 0 60000 65536"/>
                <a:gd name="T5" fmla="*/ 0 60000 65536"/>
              </a:gdLst>
              <a:ahLst/>
              <a:cxnLst>
                <a:cxn ang="T3">
                  <a:pos x="0" y="T0"/>
                </a:cxn>
                <a:cxn ang="T4">
                  <a:pos x="0" y="T1"/>
                </a:cxn>
                <a:cxn ang="T5">
                  <a:pos x="0" y="T2"/>
                </a:cxn>
              </a:cxnLst>
              <a:rect l="0" t="0" r="r" b="b"/>
              <a:pathLst>
                <a:path h="1074">
                  <a:moveTo>
                    <a:pt x="0" y="1074"/>
                  </a:moveTo>
                  <a:lnTo>
                    <a:pt x="0" y="0"/>
                  </a:lnTo>
                  <a:lnTo>
                    <a:pt x="0" y="1074"/>
                  </a:lnTo>
                  <a:close/>
                </a:path>
              </a:pathLst>
            </a:custGeom>
            <a:solidFill>
              <a:srgbClr val="FFF9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31" name="Line 16"/>
            <p:cNvSpPr>
              <a:spLocks noChangeShapeType="1"/>
            </p:cNvSpPr>
            <p:nvPr/>
          </p:nvSpPr>
          <p:spPr bwMode="auto">
            <a:xfrm flipV="1">
              <a:off x="3374395" y="-310996"/>
              <a:ext cx="0" cy="235311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32" name="Freeform 17"/>
            <p:cNvSpPr>
              <a:spLocks/>
            </p:cNvSpPr>
            <p:nvPr/>
          </p:nvSpPr>
          <p:spPr bwMode="auto">
            <a:xfrm>
              <a:off x="3363441" y="-321950"/>
              <a:ext cx="15338" cy="2368455"/>
            </a:xfrm>
            <a:custGeom>
              <a:avLst/>
              <a:gdLst>
                <a:gd name="T0" fmla="*/ 0 w 3"/>
                <a:gd name="T1" fmla="*/ 2147483646 h 457"/>
                <a:gd name="T2" fmla="*/ 0 w 3"/>
                <a:gd name="T3" fmla="*/ 2147483646 h 457"/>
                <a:gd name="T4" fmla="*/ 2147483646 w 3"/>
                <a:gd name="T5" fmla="*/ 0 h 457"/>
                <a:gd name="T6" fmla="*/ 2147483646 w 3"/>
                <a:gd name="T7" fmla="*/ 2147483646 h 457"/>
                <a:gd name="T8" fmla="*/ 2147483646 w 3"/>
                <a:gd name="T9" fmla="*/ 2147483646 h 457"/>
                <a:gd name="T10" fmla="*/ 2147483646 w 3"/>
                <a:gd name="T11" fmla="*/ 2147483646 h 457"/>
                <a:gd name="T12" fmla="*/ 0 w 3"/>
                <a:gd name="T13" fmla="*/ 2147483646 h 4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57">
                  <a:moveTo>
                    <a:pt x="0" y="456"/>
                  </a:moveTo>
                  <a:cubicBezTo>
                    <a:pt x="0" y="2"/>
                    <a:pt x="0" y="2"/>
                    <a:pt x="0" y="2"/>
                  </a:cubicBezTo>
                  <a:cubicBezTo>
                    <a:pt x="0" y="1"/>
                    <a:pt x="1" y="0"/>
                    <a:pt x="2" y="0"/>
                  </a:cubicBezTo>
                  <a:cubicBezTo>
                    <a:pt x="2" y="0"/>
                    <a:pt x="3" y="1"/>
                    <a:pt x="3" y="2"/>
                  </a:cubicBezTo>
                  <a:cubicBezTo>
                    <a:pt x="3" y="456"/>
                    <a:pt x="3" y="456"/>
                    <a:pt x="3" y="456"/>
                  </a:cubicBezTo>
                  <a:cubicBezTo>
                    <a:pt x="3" y="457"/>
                    <a:pt x="2" y="457"/>
                    <a:pt x="2" y="457"/>
                  </a:cubicBezTo>
                  <a:cubicBezTo>
                    <a:pt x="1" y="457"/>
                    <a:pt x="0" y="457"/>
                    <a:pt x="0" y="456"/>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33" name="Freeform 18"/>
            <p:cNvSpPr>
              <a:spLocks/>
            </p:cNvSpPr>
            <p:nvPr/>
          </p:nvSpPr>
          <p:spPr bwMode="auto">
            <a:xfrm>
              <a:off x="2975636" y="1974202"/>
              <a:ext cx="786564" cy="701115"/>
            </a:xfrm>
            <a:custGeom>
              <a:avLst/>
              <a:gdLst>
                <a:gd name="T0" fmla="*/ 2147483646 w 359"/>
                <a:gd name="T1" fmla="*/ 0 h 320"/>
                <a:gd name="T2" fmla="*/ 2147483646 w 359"/>
                <a:gd name="T3" fmla="*/ 2147483646 h 320"/>
                <a:gd name="T4" fmla="*/ 0 w 359"/>
                <a:gd name="T5" fmla="*/ 2147483646 h 320"/>
                <a:gd name="T6" fmla="*/ 2147483646 w 359"/>
                <a:gd name="T7" fmla="*/ 2147483646 h 320"/>
                <a:gd name="T8" fmla="*/ 2147483646 w 359"/>
                <a:gd name="T9" fmla="*/ 2147483646 h 320"/>
                <a:gd name="T10" fmla="*/ 2147483646 w 359"/>
                <a:gd name="T11" fmla="*/ 2147483646 h 320"/>
                <a:gd name="T12" fmla="*/ 2147483646 w 359"/>
                <a:gd name="T13" fmla="*/ 2147483646 h 320"/>
                <a:gd name="T14" fmla="*/ 2147483646 w 359"/>
                <a:gd name="T15" fmla="*/ 2147483646 h 320"/>
                <a:gd name="T16" fmla="*/ 2147483646 w 359"/>
                <a:gd name="T17" fmla="*/ 2147483646 h 320"/>
                <a:gd name="T18" fmla="*/ 2147483646 w 359"/>
                <a:gd name="T19" fmla="*/ 2147483646 h 320"/>
                <a:gd name="T20" fmla="*/ 2147483646 w 359"/>
                <a:gd name="T21" fmla="*/ 0 h 3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9" h="320">
                  <a:moveTo>
                    <a:pt x="182" y="0"/>
                  </a:moveTo>
                  <a:lnTo>
                    <a:pt x="139" y="104"/>
                  </a:lnTo>
                  <a:lnTo>
                    <a:pt x="0" y="121"/>
                  </a:lnTo>
                  <a:lnTo>
                    <a:pt x="116" y="185"/>
                  </a:lnTo>
                  <a:lnTo>
                    <a:pt x="75" y="303"/>
                  </a:lnTo>
                  <a:lnTo>
                    <a:pt x="196" y="268"/>
                  </a:lnTo>
                  <a:lnTo>
                    <a:pt x="277" y="320"/>
                  </a:lnTo>
                  <a:lnTo>
                    <a:pt x="269" y="185"/>
                  </a:lnTo>
                  <a:lnTo>
                    <a:pt x="359" y="138"/>
                  </a:lnTo>
                  <a:lnTo>
                    <a:pt x="227" y="97"/>
                  </a:lnTo>
                  <a:lnTo>
                    <a:pt x="182" y="0"/>
                  </a:lnTo>
                  <a:close/>
                </a:path>
              </a:pathLst>
            </a:custGeom>
            <a:solidFill>
              <a:srgbClr val="FFF9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34" name="Freeform 19"/>
            <p:cNvSpPr>
              <a:spLocks noEditPoints="1"/>
            </p:cNvSpPr>
            <p:nvPr/>
          </p:nvSpPr>
          <p:spPr bwMode="auto">
            <a:xfrm>
              <a:off x="2969064" y="1965438"/>
              <a:ext cx="799710" cy="714261"/>
            </a:xfrm>
            <a:custGeom>
              <a:avLst/>
              <a:gdLst>
                <a:gd name="T0" fmla="*/ 2147483646 w 154"/>
                <a:gd name="T1" fmla="*/ 2147483646 h 138"/>
                <a:gd name="T2" fmla="*/ 2147483646 w 154"/>
                <a:gd name="T3" fmla="*/ 2147483646 h 138"/>
                <a:gd name="T4" fmla="*/ 2147483646 w 154"/>
                <a:gd name="T5" fmla="*/ 2147483646 h 138"/>
                <a:gd name="T6" fmla="*/ 2147483646 w 154"/>
                <a:gd name="T7" fmla="*/ 2147483646 h 138"/>
                <a:gd name="T8" fmla="*/ 2147483646 w 154"/>
                <a:gd name="T9" fmla="*/ 2147483646 h 138"/>
                <a:gd name="T10" fmla="*/ 2147483646 w 154"/>
                <a:gd name="T11" fmla="*/ 2147483646 h 138"/>
                <a:gd name="T12" fmla="*/ 2147483646 w 154"/>
                <a:gd name="T13" fmla="*/ 2147483646 h 138"/>
                <a:gd name="T14" fmla="*/ 0 w 154"/>
                <a:gd name="T15" fmla="*/ 2147483646 h 138"/>
                <a:gd name="T16" fmla="*/ 2147483646 w 154"/>
                <a:gd name="T17" fmla="*/ 2147483646 h 138"/>
                <a:gd name="T18" fmla="*/ 2147483646 w 154"/>
                <a:gd name="T19" fmla="*/ 2147483646 h 138"/>
                <a:gd name="T20" fmla="*/ 2147483646 w 154"/>
                <a:gd name="T21" fmla="*/ 2147483646 h 138"/>
                <a:gd name="T22" fmla="*/ 2147483646 w 154"/>
                <a:gd name="T23" fmla="*/ 2147483646 h 138"/>
                <a:gd name="T24" fmla="*/ 2147483646 w 154"/>
                <a:gd name="T25" fmla="*/ 2147483646 h 138"/>
                <a:gd name="T26" fmla="*/ 2147483646 w 154"/>
                <a:gd name="T27" fmla="*/ 2147483646 h 138"/>
                <a:gd name="T28" fmla="*/ 2147483646 w 154"/>
                <a:gd name="T29" fmla="*/ 2147483646 h 138"/>
                <a:gd name="T30" fmla="*/ 2147483646 w 154"/>
                <a:gd name="T31" fmla="*/ 2147483646 h 138"/>
                <a:gd name="T32" fmla="*/ 2147483646 w 154"/>
                <a:gd name="T33" fmla="*/ 2147483646 h 138"/>
                <a:gd name="T34" fmla="*/ 2147483646 w 154"/>
                <a:gd name="T35" fmla="*/ 2147483646 h 138"/>
                <a:gd name="T36" fmla="*/ 2147483646 w 154"/>
                <a:gd name="T37" fmla="*/ 2147483646 h 138"/>
                <a:gd name="T38" fmla="*/ 2147483646 w 154"/>
                <a:gd name="T39" fmla="*/ 2147483646 h 138"/>
                <a:gd name="T40" fmla="*/ 2147483646 w 154"/>
                <a:gd name="T41" fmla="*/ 2147483646 h 138"/>
                <a:gd name="T42" fmla="*/ 2147483646 w 154"/>
                <a:gd name="T43" fmla="*/ 2147483646 h 138"/>
                <a:gd name="T44" fmla="*/ 2147483646 w 154"/>
                <a:gd name="T45" fmla="*/ 2147483646 h 138"/>
                <a:gd name="T46" fmla="*/ 2147483646 w 154"/>
                <a:gd name="T47" fmla="*/ 2147483646 h 138"/>
                <a:gd name="T48" fmla="*/ 2147483646 w 154"/>
                <a:gd name="T49" fmla="*/ 2147483646 h 138"/>
                <a:gd name="T50" fmla="*/ 2147483646 w 154"/>
                <a:gd name="T51" fmla="*/ 2147483646 h 138"/>
                <a:gd name="T52" fmla="*/ 2147483646 w 154"/>
                <a:gd name="T53" fmla="*/ 2147483646 h 138"/>
                <a:gd name="T54" fmla="*/ 2147483646 w 154"/>
                <a:gd name="T55" fmla="*/ 2147483646 h 138"/>
                <a:gd name="T56" fmla="*/ 2147483646 w 154"/>
                <a:gd name="T57" fmla="*/ 2147483646 h 138"/>
                <a:gd name="T58" fmla="*/ 2147483646 w 154"/>
                <a:gd name="T59" fmla="*/ 2147483646 h 138"/>
                <a:gd name="T60" fmla="*/ 2147483646 w 154"/>
                <a:gd name="T61" fmla="*/ 2147483646 h 138"/>
                <a:gd name="T62" fmla="*/ 2147483646 w 154"/>
                <a:gd name="T63" fmla="*/ 2147483646 h 138"/>
                <a:gd name="T64" fmla="*/ 2147483646 w 154"/>
                <a:gd name="T65" fmla="*/ 2147483646 h 138"/>
                <a:gd name="T66" fmla="*/ 2147483646 w 154"/>
                <a:gd name="T67" fmla="*/ 2147483646 h 138"/>
                <a:gd name="T68" fmla="*/ 2147483646 w 154"/>
                <a:gd name="T69" fmla="*/ 2147483646 h 138"/>
                <a:gd name="T70" fmla="*/ 2147483646 w 154"/>
                <a:gd name="T71" fmla="*/ 2147483646 h 138"/>
                <a:gd name="T72" fmla="*/ 2147483646 w 154"/>
                <a:gd name="T73" fmla="*/ 2147483646 h 138"/>
                <a:gd name="T74" fmla="*/ 2147483646 w 154"/>
                <a:gd name="T75" fmla="*/ 2147483646 h 138"/>
                <a:gd name="T76" fmla="*/ 2147483646 w 154"/>
                <a:gd name="T77" fmla="*/ 2147483646 h 138"/>
                <a:gd name="T78" fmla="*/ 2147483646 w 154"/>
                <a:gd name="T79" fmla="*/ 2147483646 h 138"/>
                <a:gd name="T80" fmla="*/ 2147483646 w 154"/>
                <a:gd name="T81" fmla="*/ 2147483646 h 138"/>
                <a:gd name="T82" fmla="*/ 2147483646 w 154"/>
                <a:gd name="T83" fmla="*/ 2147483646 h 1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4" h="138">
                  <a:moveTo>
                    <a:pt x="117" y="138"/>
                  </a:moveTo>
                  <a:cubicBezTo>
                    <a:pt x="84" y="117"/>
                    <a:pt x="84" y="117"/>
                    <a:pt x="84" y="117"/>
                  </a:cubicBezTo>
                  <a:cubicBezTo>
                    <a:pt x="34" y="131"/>
                    <a:pt x="34" y="131"/>
                    <a:pt x="34" y="131"/>
                  </a:cubicBezTo>
                  <a:cubicBezTo>
                    <a:pt x="33" y="131"/>
                    <a:pt x="33" y="131"/>
                    <a:pt x="32" y="131"/>
                  </a:cubicBezTo>
                  <a:cubicBezTo>
                    <a:pt x="32" y="130"/>
                    <a:pt x="32" y="130"/>
                    <a:pt x="32" y="129"/>
                  </a:cubicBezTo>
                  <a:cubicBezTo>
                    <a:pt x="48" y="81"/>
                    <a:pt x="48" y="81"/>
                    <a:pt x="48" y="81"/>
                  </a:cubicBezTo>
                  <a:cubicBezTo>
                    <a:pt x="1" y="54"/>
                    <a:pt x="1" y="54"/>
                    <a:pt x="1" y="54"/>
                  </a:cubicBezTo>
                  <a:cubicBezTo>
                    <a:pt x="0" y="54"/>
                    <a:pt x="0" y="53"/>
                    <a:pt x="0" y="52"/>
                  </a:cubicBezTo>
                  <a:cubicBezTo>
                    <a:pt x="0" y="52"/>
                    <a:pt x="0" y="51"/>
                    <a:pt x="1" y="51"/>
                  </a:cubicBezTo>
                  <a:cubicBezTo>
                    <a:pt x="59" y="45"/>
                    <a:pt x="59" y="45"/>
                    <a:pt x="59" y="45"/>
                  </a:cubicBezTo>
                  <a:cubicBezTo>
                    <a:pt x="76" y="1"/>
                    <a:pt x="76" y="1"/>
                    <a:pt x="76" y="1"/>
                  </a:cubicBezTo>
                  <a:cubicBezTo>
                    <a:pt x="76" y="1"/>
                    <a:pt x="77" y="1"/>
                    <a:pt x="78" y="1"/>
                  </a:cubicBezTo>
                  <a:cubicBezTo>
                    <a:pt x="78" y="0"/>
                    <a:pt x="79" y="1"/>
                    <a:pt x="79" y="1"/>
                  </a:cubicBezTo>
                  <a:cubicBezTo>
                    <a:pt x="98" y="41"/>
                    <a:pt x="98" y="41"/>
                    <a:pt x="98" y="41"/>
                  </a:cubicBezTo>
                  <a:cubicBezTo>
                    <a:pt x="153" y="58"/>
                    <a:pt x="153" y="58"/>
                    <a:pt x="153" y="58"/>
                  </a:cubicBezTo>
                  <a:cubicBezTo>
                    <a:pt x="154" y="59"/>
                    <a:pt x="154" y="59"/>
                    <a:pt x="154" y="60"/>
                  </a:cubicBezTo>
                  <a:cubicBezTo>
                    <a:pt x="154" y="60"/>
                    <a:pt x="154" y="61"/>
                    <a:pt x="153" y="61"/>
                  </a:cubicBezTo>
                  <a:cubicBezTo>
                    <a:pt x="117" y="81"/>
                    <a:pt x="117" y="81"/>
                    <a:pt x="117" y="81"/>
                  </a:cubicBezTo>
                  <a:cubicBezTo>
                    <a:pt x="120" y="137"/>
                    <a:pt x="120" y="137"/>
                    <a:pt x="120" y="137"/>
                  </a:cubicBezTo>
                  <a:cubicBezTo>
                    <a:pt x="120" y="137"/>
                    <a:pt x="120" y="138"/>
                    <a:pt x="119" y="138"/>
                  </a:cubicBezTo>
                  <a:cubicBezTo>
                    <a:pt x="118" y="138"/>
                    <a:pt x="118" y="138"/>
                    <a:pt x="118" y="138"/>
                  </a:cubicBezTo>
                  <a:lnTo>
                    <a:pt x="117" y="138"/>
                  </a:lnTo>
                  <a:close/>
                  <a:moveTo>
                    <a:pt x="85" y="114"/>
                  </a:moveTo>
                  <a:cubicBezTo>
                    <a:pt x="117" y="134"/>
                    <a:pt x="117" y="134"/>
                    <a:pt x="117" y="134"/>
                  </a:cubicBezTo>
                  <a:cubicBezTo>
                    <a:pt x="114" y="80"/>
                    <a:pt x="114" y="80"/>
                    <a:pt x="114" y="80"/>
                  </a:cubicBezTo>
                  <a:cubicBezTo>
                    <a:pt x="114" y="79"/>
                    <a:pt x="114" y="79"/>
                    <a:pt x="114" y="79"/>
                  </a:cubicBezTo>
                  <a:cubicBezTo>
                    <a:pt x="149" y="60"/>
                    <a:pt x="149" y="60"/>
                    <a:pt x="149" y="60"/>
                  </a:cubicBezTo>
                  <a:cubicBezTo>
                    <a:pt x="97" y="44"/>
                    <a:pt x="97" y="44"/>
                    <a:pt x="97" y="44"/>
                  </a:cubicBezTo>
                  <a:cubicBezTo>
                    <a:pt x="96" y="44"/>
                    <a:pt x="96" y="44"/>
                    <a:pt x="96" y="43"/>
                  </a:cubicBezTo>
                  <a:cubicBezTo>
                    <a:pt x="78" y="6"/>
                    <a:pt x="78" y="6"/>
                    <a:pt x="78" y="6"/>
                  </a:cubicBezTo>
                  <a:cubicBezTo>
                    <a:pt x="61" y="47"/>
                    <a:pt x="61" y="47"/>
                    <a:pt x="61" y="47"/>
                  </a:cubicBezTo>
                  <a:cubicBezTo>
                    <a:pt x="61" y="47"/>
                    <a:pt x="60" y="48"/>
                    <a:pt x="60" y="48"/>
                  </a:cubicBezTo>
                  <a:cubicBezTo>
                    <a:pt x="6" y="54"/>
                    <a:pt x="6" y="54"/>
                    <a:pt x="6" y="54"/>
                  </a:cubicBezTo>
                  <a:cubicBezTo>
                    <a:pt x="51" y="79"/>
                    <a:pt x="51" y="79"/>
                    <a:pt x="51" y="79"/>
                  </a:cubicBezTo>
                  <a:cubicBezTo>
                    <a:pt x="51" y="79"/>
                    <a:pt x="51" y="80"/>
                    <a:pt x="51" y="80"/>
                  </a:cubicBezTo>
                  <a:cubicBezTo>
                    <a:pt x="36" y="128"/>
                    <a:pt x="36" y="128"/>
                    <a:pt x="36" y="128"/>
                  </a:cubicBezTo>
                  <a:cubicBezTo>
                    <a:pt x="84" y="113"/>
                    <a:pt x="84" y="113"/>
                    <a:pt x="84" y="113"/>
                  </a:cubicBezTo>
                  <a:cubicBezTo>
                    <a:pt x="84" y="113"/>
                    <a:pt x="84" y="113"/>
                    <a:pt x="84" y="113"/>
                  </a:cubicBezTo>
                  <a:lnTo>
                    <a:pt x="85" y="114"/>
                  </a:lnTo>
                  <a:close/>
                  <a:moveTo>
                    <a:pt x="76" y="3"/>
                  </a:moveTo>
                  <a:cubicBezTo>
                    <a:pt x="78" y="2"/>
                    <a:pt x="78" y="2"/>
                    <a:pt x="78" y="2"/>
                  </a:cubicBezTo>
                  <a:lnTo>
                    <a:pt x="76" y="3"/>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35" name="Freeform 20"/>
            <p:cNvSpPr>
              <a:spLocks noEditPoints="1"/>
            </p:cNvSpPr>
            <p:nvPr/>
          </p:nvSpPr>
          <p:spPr bwMode="auto">
            <a:xfrm>
              <a:off x="3006310" y="2094705"/>
              <a:ext cx="714261" cy="543364"/>
            </a:xfrm>
            <a:custGeom>
              <a:avLst/>
              <a:gdLst>
                <a:gd name="T0" fmla="*/ 2147483646 w 326"/>
                <a:gd name="T1" fmla="*/ 2147483646 h 248"/>
                <a:gd name="T2" fmla="*/ 2147483646 w 326"/>
                <a:gd name="T3" fmla="*/ 2147483646 h 248"/>
                <a:gd name="T4" fmla="*/ 2147483646 w 326"/>
                <a:gd name="T5" fmla="*/ 2147483646 h 248"/>
                <a:gd name="T6" fmla="*/ 2147483646 w 326"/>
                <a:gd name="T7" fmla="*/ 2147483646 h 248"/>
                <a:gd name="T8" fmla="*/ 2147483646 w 326"/>
                <a:gd name="T9" fmla="*/ 2147483646 h 248"/>
                <a:gd name="T10" fmla="*/ 2147483646 w 326"/>
                <a:gd name="T11" fmla="*/ 2147483646 h 248"/>
                <a:gd name="T12" fmla="*/ 2147483646 w 326"/>
                <a:gd name="T13" fmla="*/ 2147483646 h 248"/>
                <a:gd name="T14" fmla="*/ 2147483646 w 326"/>
                <a:gd name="T15" fmla="*/ 2147483646 h 248"/>
                <a:gd name="T16" fmla="*/ 2147483646 w 326"/>
                <a:gd name="T17" fmla="*/ 2147483646 h 248"/>
                <a:gd name="T18" fmla="*/ 2147483646 w 326"/>
                <a:gd name="T19" fmla="*/ 2147483646 h 248"/>
                <a:gd name="T20" fmla="*/ 2147483646 w 326"/>
                <a:gd name="T21" fmla="*/ 2147483646 h 248"/>
                <a:gd name="T22" fmla="*/ 2147483646 w 326"/>
                <a:gd name="T23" fmla="*/ 2147483646 h 248"/>
                <a:gd name="T24" fmla="*/ 2147483646 w 326"/>
                <a:gd name="T25" fmla="*/ 2147483646 h 248"/>
                <a:gd name="T26" fmla="*/ 2147483646 w 326"/>
                <a:gd name="T27" fmla="*/ 0 h 248"/>
                <a:gd name="T28" fmla="*/ 2147483646 w 326"/>
                <a:gd name="T29" fmla="*/ 2147483646 h 248"/>
                <a:gd name="T30" fmla="*/ 2147483646 w 326"/>
                <a:gd name="T31" fmla="*/ 2147483646 h 248"/>
                <a:gd name="T32" fmla="*/ 2147483646 w 326"/>
                <a:gd name="T33" fmla="*/ 2147483646 h 248"/>
                <a:gd name="T34" fmla="*/ 0 w 326"/>
                <a:gd name="T35" fmla="*/ 2147483646 h 248"/>
                <a:gd name="T36" fmla="*/ 2147483646 w 326"/>
                <a:gd name="T37" fmla="*/ 2147483646 h 248"/>
                <a:gd name="T38" fmla="*/ 2147483646 w 326"/>
                <a:gd name="T39" fmla="*/ 2147483646 h 248"/>
                <a:gd name="T40" fmla="*/ 2147483646 w 326"/>
                <a:gd name="T41" fmla="*/ 0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6" h="248">
                  <a:moveTo>
                    <a:pt x="66" y="236"/>
                  </a:moveTo>
                  <a:lnTo>
                    <a:pt x="61" y="248"/>
                  </a:lnTo>
                  <a:lnTo>
                    <a:pt x="182" y="213"/>
                  </a:lnTo>
                  <a:lnTo>
                    <a:pt x="196" y="222"/>
                  </a:lnTo>
                  <a:lnTo>
                    <a:pt x="260" y="198"/>
                  </a:lnTo>
                  <a:lnTo>
                    <a:pt x="258" y="163"/>
                  </a:lnTo>
                  <a:lnTo>
                    <a:pt x="66" y="236"/>
                  </a:lnTo>
                  <a:close/>
                  <a:moveTo>
                    <a:pt x="102" y="130"/>
                  </a:moveTo>
                  <a:lnTo>
                    <a:pt x="87" y="170"/>
                  </a:lnTo>
                  <a:lnTo>
                    <a:pt x="326" y="78"/>
                  </a:lnTo>
                  <a:lnTo>
                    <a:pt x="277" y="61"/>
                  </a:lnTo>
                  <a:lnTo>
                    <a:pt x="102" y="130"/>
                  </a:lnTo>
                  <a:close/>
                  <a:moveTo>
                    <a:pt x="194" y="0"/>
                  </a:moveTo>
                  <a:lnTo>
                    <a:pt x="137" y="21"/>
                  </a:lnTo>
                  <a:lnTo>
                    <a:pt x="125" y="49"/>
                  </a:lnTo>
                  <a:lnTo>
                    <a:pt x="35" y="59"/>
                  </a:lnTo>
                  <a:lnTo>
                    <a:pt x="0" y="73"/>
                  </a:lnTo>
                  <a:lnTo>
                    <a:pt x="38" y="94"/>
                  </a:lnTo>
                  <a:lnTo>
                    <a:pt x="208" y="28"/>
                  </a:lnTo>
                  <a:lnTo>
                    <a:pt x="194" y="0"/>
                  </a:lnTo>
                  <a:close/>
                </a:path>
              </a:pathLst>
            </a:custGeom>
            <a:solidFill>
              <a:srgbClr val="FFD4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36" name="Freeform 21"/>
            <p:cNvSpPr>
              <a:spLocks noEditPoints="1"/>
            </p:cNvSpPr>
            <p:nvPr/>
          </p:nvSpPr>
          <p:spPr bwMode="auto">
            <a:xfrm>
              <a:off x="3001928" y="2083751"/>
              <a:ext cx="729599" cy="560892"/>
            </a:xfrm>
            <a:custGeom>
              <a:avLst/>
              <a:gdLst>
                <a:gd name="T0" fmla="*/ 2147483646 w 141"/>
                <a:gd name="T1" fmla="*/ 2147483646 h 108"/>
                <a:gd name="T2" fmla="*/ 2147483646 w 141"/>
                <a:gd name="T3" fmla="*/ 2147483646 h 108"/>
                <a:gd name="T4" fmla="*/ 2147483646 w 141"/>
                <a:gd name="T5" fmla="*/ 2147483646 h 108"/>
                <a:gd name="T6" fmla="*/ 2147483646 w 141"/>
                <a:gd name="T7" fmla="*/ 2147483646 h 108"/>
                <a:gd name="T8" fmla="*/ 2147483646 w 141"/>
                <a:gd name="T9" fmla="*/ 2147483646 h 108"/>
                <a:gd name="T10" fmla="*/ 2147483646 w 141"/>
                <a:gd name="T11" fmla="*/ 2147483646 h 108"/>
                <a:gd name="T12" fmla="*/ 2147483646 w 141"/>
                <a:gd name="T13" fmla="*/ 2147483646 h 108"/>
                <a:gd name="T14" fmla="*/ 2147483646 w 141"/>
                <a:gd name="T15" fmla="*/ 2147483646 h 108"/>
                <a:gd name="T16" fmla="*/ 2147483646 w 141"/>
                <a:gd name="T17" fmla="*/ 2147483646 h 108"/>
                <a:gd name="T18" fmla="*/ 2147483646 w 141"/>
                <a:gd name="T19" fmla="*/ 2147483646 h 108"/>
                <a:gd name="T20" fmla="*/ 2147483646 w 141"/>
                <a:gd name="T21" fmla="*/ 2147483646 h 108"/>
                <a:gd name="T22" fmla="*/ 2147483646 w 141"/>
                <a:gd name="T23" fmla="*/ 2147483646 h 108"/>
                <a:gd name="T24" fmla="*/ 2147483646 w 141"/>
                <a:gd name="T25" fmla="*/ 2147483646 h 108"/>
                <a:gd name="T26" fmla="*/ 2147483646 w 141"/>
                <a:gd name="T27" fmla="*/ 2147483646 h 108"/>
                <a:gd name="T28" fmla="*/ 2147483646 w 141"/>
                <a:gd name="T29" fmla="*/ 2147483646 h 108"/>
                <a:gd name="T30" fmla="*/ 2147483646 w 141"/>
                <a:gd name="T31" fmla="*/ 2147483646 h 108"/>
                <a:gd name="T32" fmla="*/ 2147483646 w 141"/>
                <a:gd name="T33" fmla="*/ 2147483646 h 108"/>
                <a:gd name="T34" fmla="*/ 2147483646 w 141"/>
                <a:gd name="T35" fmla="*/ 2147483646 h 108"/>
                <a:gd name="T36" fmla="*/ 2147483646 w 141"/>
                <a:gd name="T37" fmla="*/ 2147483646 h 108"/>
                <a:gd name="T38" fmla="*/ 2147483646 w 141"/>
                <a:gd name="T39" fmla="*/ 2147483646 h 108"/>
                <a:gd name="T40" fmla="*/ 2147483646 w 141"/>
                <a:gd name="T41" fmla="*/ 2147483646 h 108"/>
                <a:gd name="T42" fmla="*/ 0 w 141"/>
                <a:gd name="T43" fmla="*/ 2147483646 h 108"/>
                <a:gd name="T44" fmla="*/ 2147483646 w 141"/>
                <a:gd name="T45" fmla="*/ 2147483646 h 108"/>
                <a:gd name="T46" fmla="*/ 2147483646 w 141"/>
                <a:gd name="T47" fmla="*/ 2147483646 h 108"/>
                <a:gd name="T48" fmla="*/ 2147483646 w 141"/>
                <a:gd name="T49" fmla="*/ 2147483646 h 108"/>
                <a:gd name="T50" fmla="*/ 2147483646 w 141"/>
                <a:gd name="T51" fmla="*/ 2147483646 h 108"/>
                <a:gd name="T52" fmla="*/ 2147483646 w 141"/>
                <a:gd name="T53" fmla="*/ 2147483646 h 108"/>
                <a:gd name="T54" fmla="*/ 2147483646 w 141"/>
                <a:gd name="T55" fmla="*/ 2147483646 h 108"/>
                <a:gd name="T56" fmla="*/ 2147483646 w 141"/>
                <a:gd name="T57" fmla="*/ 2147483646 h 108"/>
                <a:gd name="T58" fmla="*/ 2147483646 w 141"/>
                <a:gd name="T59" fmla="*/ 2147483646 h 108"/>
                <a:gd name="T60" fmla="*/ 2147483646 w 141"/>
                <a:gd name="T61" fmla="*/ 2147483646 h 108"/>
                <a:gd name="T62" fmla="*/ 2147483646 w 141"/>
                <a:gd name="T63" fmla="*/ 2147483646 h 108"/>
                <a:gd name="T64" fmla="*/ 2147483646 w 141"/>
                <a:gd name="T65" fmla="*/ 2147483646 h 108"/>
                <a:gd name="T66" fmla="*/ 2147483646 w 141"/>
                <a:gd name="T67" fmla="*/ 2147483646 h 108"/>
                <a:gd name="T68" fmla="*/ 2147483646 w 141"/>
                <a:gd name="T69" fmla="*/ 2147483646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1" h="108">
                  <a:moveTo>
                    <a:pt x="26" y="108"/>
                  </a:moveTo>
                  <a:cubicBezTo>
                    <a:pt x="26" y="107"/>
                    <a:pt x="26" y="107"/>
                    <a:pt x="26" y="106"/>
                  </a:cubicBezTo>
                  <a:cubicBezTo>
                    <a:pt x="27" y="102"/>
                    <a:pt x="27" y="102"/>
                    <a:pt x="27" y="102"/>
                  </a:cubicBezTo>
                  <a:cubicBezTo>
                    <a:pt x="28" y="101"/>
                    <a:pt x="28" y="101"/>
                    <a:pt x="28" y="101"/>
                  </a:cubicBezTo>
                  <a:cubicBezTo>
                    <a:pt x="109" y="70"/>
                    <a:pt x="109" y="70"/>
                    <a:pt x="109" y="70"/>
                  </a:cubicBezTo>
                  <a:cubicBezTo>
                    <a:pt x="110" y="69"/>
                    <a:pt x="110" y="69"/>
                    <a:pt x="111" y="70"/>
                  </a:cubicBezTo>
                  <a:cubicBezTo>
                    <a:pt x="111" y="70"/>
                    <a:pt x="111" y="70"/>
                    <a:pt x="111" y="71"/>
                  </a:cubicBezTo>
                  <a:cubicBezTo>
                    <a:pt x="112" y="86"/>
                    <a:pt x="112" y="86"/>
                    <a:pt x="112" y="86"/>
                  </a:cubicBezTo>
                  <a:cubicBezTo>
                    <a:pt x="112" y="86"/>
                    <a:pt x="112" y="87"/>
                    <a:pt x="111" y="87"/>
                  </a:cubicBezTo>
                  <a:cubicBezTo>
                    <a:pt x="85" y="97"/>
                    <a:pt x="85" y="97"/>
                    <a:pt x="85" y="97"/>
                  </a:cubicBezTo>
                  <a:cubicBezTo>
                    <a:pt x="84" y="97"/>
                    <a:pt x="84" y="97"/>
                    <a:pt x="84" y="97"/>
                  </a:cubicBezTo>
                  <a:cubicBezTo>
                    <a:pt x="78" y="94"/>
                    <a:pt x="78" y="94"/>
                    <a:pt x="78" y="94"/>
                  </a:cubicBezTo>
                  <a:cubicBezTo>
                    <a:pt x="28" y="108"/>
                    <a:pt x="28" y="108"/>
                    <a:pt x="28" y="108"/>
                  </a:cubicBezTo>
                  <a:cubicBezTo>
                    <a:pt x="27" y="108"/>
                    <a:pt x="27" y="108"/>
                    <a:pt x="27" y="108"/>
                  </a:cubicBezTo>
                  <a:cubicBezTo>
                    <a:pt x="27" y="108"/>
                    <a:pt x="27" y="108"/>
                    <a:pt x="26" y="108"/>
                  </a:cubicBezTo>
                  <a:close/>
                  <a:moveTo>
                    <a:pt x="30" y="105"/>
                  </a:moveTo>
                  <a:cubicBezTo>
                    <a:pt x="78" y="90"/>
                    <a:pt x="78" y="90"/>
                    <a:pt x="78" y="90"/>
                  </a:cubicBezTo>
                  <a:cubicBezTo>
                    <a:pt x="78" y="90"/>
                    <a:pt x="79" y="90"/>
                    <a:pt x="79" y="91"/>
                  </a:cubicBezTo>
                  <a:cubicBezTo>
                    <a:pt x="85" y="94"/>
                    <a:pt x="85" y="94"/>
                    <a:pt x="85" y="94"/>
                  </a:cubicBezTo>
                  <a:cubicBezTo>
                    <a:pt x="109" y="85"/>
                    <a:pt x="109" y="85"/>
                    <a:pt x="109" y="85"/>
                  </a:cubicBezTo>
                  <a:cubicBezTo>
                    <a:pt x="108" y="73"/>
                    <a:pt x="108" y="73"/>
                    <a:pt x="108" y="73"/>
                  </a:cubicBezTo>
                  <a:cubicBezTo>
                    <a:pt x="30" y="103"/>
                    <a:pt x="30" y="103"/>
                    <a:pt x="30" y="103"/>
                  </a:cubicBezTo>
                  <a:lnTo>
                    <a:pt x="30" y="105"/>
                  </a:lnTo>
                  <a:close/>
                  <a:moveTo>
                    <a:pt x="37" y="75"/>
                  </a:moveTo>
                  <a:cubicBezTo>
                    <a:pt x="37" y="74"/>
                    <a:pt x="37" y="74"/>
                    <a:pt x="37" y="73"/>
                  </a:cubicBezTo>
                  <a:cubicBezTo>
                    <a:pt x="42" y="57"/>
                    <a:pt x="42" y="57"/>
                    <a:pt x="42" y="57"/>
                  </a:cubicBezTo>
                  <a:cubicBezTo>
                    <a:pt x="42" y="57"/>
                    <a:pt x="42" y="57"/>
                    <a:pt x="42" y="57"/>
                  </a:cubicBezTo>
                  <a:cubicBezTo>
                    <a:pt x="42" y="56"/>
                    <a:pt x="42" y="55"/>
                    <a:pt x="43" y="55"/>
                  </a:cubicBezTo>
                  <a:cubicBezTo>
                    <a:pt x="117" y="27"/>
                    <a:pt x="117" y="27"/>
                    <a:pt x="117" y="27"/>
                  </a:cubicBezTo>
                  <a:cubicBezTo>
                    <a:pt x="118" y="27"/>
                    <a:pt x="118" y="27"/>
                    <a:pt x="118" y="27"/>
                  </a:cubicBezTo>
                  <a:cubicBezTo>
                    <a:pt x="140" y="33"/>
                    <a:pt x="140" y="33"/>
                    <a:pt x="140" y="33"/>
                  </a:cubicBezTo>
                  <a:cubicBezTo>
                    <a:pt x="141" y="33"/>
                    <a:pt x="141" y="34"/>
                    <a:pt x="141" y="35"/>
                  </a:cubicBezTo>
                  <a:cubicBezTo>
                    <a:pt x="141" y="35"/>
                    <a:pt x="141" y="36"/>
                    <a:pt x="140" y="36"/>
                  </a:cubicBezTo>
                  <a:cubicBezTo>
                    <a:pt x="39" y="75"/>
                    <a:pt x="39" y="75"/>
                    <a:pt x="39" y="75"/>
                  </a:cubicBezTo>
                  <a:cubicBezTo>
                    <a:pt x="38" y="75"/>
                    <a:pt x="38" y="75"/>
                    <a:pt x="38" y="75"/>
                  </a:cubicBezTo>
                  <a:cubicBezTo>
                    <a:pt x="38" y="75"/>
                    <a:pt x="38" y="75"/>
                    <a:pt x="37" y="75"/>
                  </a:cubicBezTo>
                  <a:close/>
                  <a:moveTo>
                    <a:pt x="41" y="71"/>
                  </a:moveTo>
                  <a:cubicBezTo>
                    <a:pt x="135" y="35"/>
                    <a:pt x="135" y="35"/>
                    <a:pt x="135" y="35"/>
                  </a:cubicBezTo>
                  <a:cubicBezTo>
                    <a:pt x="118" y="30"/>
                    <a:pt x="118" y="30"/>
                    <a:pt x="118" y="30"/>
                  </a:cubicBezTo>
                  <a:cubicBezTo>
                    <a:pt x="45" y="58"/>
                    <a:pt x="45" y="58"/>
                    <a:pt x="45" y="58"/>
                  </a:cubicBezTo>
                  <a:lnTo>
                    <a:pt x="41" y="71"/>
                  </a:lnTo>
                  <a:close/>
                  <a:moveTo>
                    <a:pt x="16" y="43"/>
                  </a:moveTo>
                  <a:cubicBezTo>
                    <a:pt x="1" y="34"/>
                    <a:pt x="1" y="34"/>
                    <a:pt x="1" y="34"/>
                  </a:cubicBezTo>
                  <a:cubicBezTo>
                    <a:pt x="0" y="34"/>
                    <a:pt x="0" y="33"/>
                    <a:pt x="0" y="33"/>
                  </a:cubicBezTo>
                  <a:cubicBezTo>
                    <a:pt x="0" y="32"/>
                    <a:pt x="0" y="32"/>
                    <a:pt x="1" y="32"/>
                  </a:cubicBezTo>
                  <a:cubicBezTo>
                    <a:pt x="15" y="26"/>
                    <a:pt x="15" y="26"/>
                    <a:pt x="15" y="26"/>
                  </a:cubicBezTo>
                  <a:cubicBezTo>
                    <a:pt x="16" y="26"/>
                    <a:pt x="16" y="26"/>
                    <a:pt x="16" y="26"/>
                  </a:cubicBezTo>
                  <a:cubicBezTo>
                    <a:pt x="53" y="22"/>
                    <a:pt x="53" y="22"/>
                    <a:pt x="53" y="22"/>
                  </a:cubicBezTo>
                  <a:cubicBezTo>
                    <a:pt x="57" y="10"/>
                    <a:pt x="57" y="10"/>
                    <a:pt x="57" y="10"/>
                  </a:cubicBezTo>
                  <a:cubicBezTo>
                    <a:pt x="58" y="10"/>
                    <a:pt x="58" y="10"/>
                    <a:pt x="58" y="9"/>
                  </a:cubicBezTo>
                  <a:cubicBezTo>
                    <a:pt x="82" y="0"/>
                    <a:pt x="82" y="0"/>
                    <a:pt x="82" y="0"/>
                  </a:cubicBezTo>
                  <a:cubicBezTo>
                    <a:pt x="83" y="0"/>
                    <a:pt x="84" y="0"/>
                    <a:pt x="84" y="1"/>
                  </a:cubicBezTo>
                  <a:cubicBezTo>
                    <a:pt x="90" y="14"/>
                    <a:pt x="90" y="14"/>
                    <a:pt x="90" y="14"/>
                  </a:cubicBezTo>
                  <a:cubicBezTo>
                    <a:pt x="90" y="14"/>
                    <a:pt x="90" y="14"/>
                    <a:pt x="90" y="15"/>
                  </a:cubicBezTo>
                  <a:cubicBezTo>
                    <a:pt x="90" y="15"/>
                    <a:pt x="90" y="16"/>
                    <a:pt x="89" y="16"/>
                  </a:cubicBezTo>
                  <a:cubicBezTo>
                    <a:pt x="18" y="43"/>
                    <a:pt x="18" y="43"/>
                    <a:pt x="18" y="43"/>
                  </a:cubicBezTo>
                  <a:cubicBezTo>
                    <a:pt x="17" y="43"/>
                    <a:pt x="17" y="43"/>
                    <a:pt x="17" y="43"/>
                  </a:cubicBezTo>
                  <a:lnTo>
                    <a:pt x="16" y="43"/>
                  </a:lnTo>
                  <a:close/>
                  <a:moveTo>
                    <a:pt x="60" y="12"/>
                  </a:moveTo>
                  <a:cubicBezTo>
                    <a:pt x="55" y="24"/>
                    <a:pt x="55" y="24"/>
                    <a:pt x="55" y="24"/>
                  </a:cubicBezTo>
                  <a:cubicBezTo>
                    <a:pt x="55" y="24"/>
                    <a:pt x="54" y="25"/>
                    <a:pt x="54" y="25"/>
                  </a:cubicBezTo>
                  <a:cubicBezTo>
                    <a:pt x="16" y="29"/>
                    <a:pt x="16" y="29"/>
                    <a:pt x="16" y="29"/>
                  </a:cubicBezTo>
                  <a:cubicBezTo>
                    <a:pt x="5" y="33"/>
                    <a:pt x="5" y="33"/>
                    <a:pt x="5" y="33"/>
                  </a:cubicBezTo>
                  <a:cubicBezTo>
                    <a:pt x="17" y="40"/>
                    <a:pt x="17" y="40"/>
                    <a:pt x="17" y="40"/>
                  </a:cubicBezTo>
                  <a:cubicBezTo>
                    <a:pt x="87" y="14"/>
                    <a:pt x="87" y="14"/>
                    <a:pt x="87" y="14"/>
                  </a:cubicBezTo>
                  <a:cubicBezTo>
                    <a:pt x="82" y="4"/>
                    <a:pt x="82" y="4"/>
                    <a:pt x="82" y="4"/>
                  </a:cubicBezTo>
                  <a:lnTo>
                    <a:pt x="60" y="12"/>
                  </a:lnTo>
                  <a:close/>
                  <a:moveTo>
                    <a:pt x="81" y="2"/>
                  </a:moveTo>
                  <a:cubicBezTo>
                    <a:pt x="83" y="2"/>
                    <a:pt x="83" y="2"/>
                    <a:pt x="83" y="2"/>
                  </a:cubicBezTo>
                  <a:lnTo>
                    <a:pt x="81" y="2"/>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grpSp>
      <p:grpSp>
        <p:nvGrpSpPr>
          <p:cNvPr id="37" name="组合 43"/>
          <p:cNvGrpSpPr>
            <a:grpSpLocks/>
          </p:cNvGrpSpPr>
          <p:nvPr/>
        </p:nvGrpSpPr>
        <p:grpSpPr bwMode="auto">
          <a:xfrm>
            <a:off x="5878367" y="25643"/>
            <a:ext cx="705491" cy="2587209"/>
            <a:chOff x="4261745" y="-346052"/>
            <a:chExt cx="900495" cy="2425421"/>
          </a:xfrm>
        </p:grpSpPr>
        <p:sp>
          <p:nvSpPr>
            <p:cNvPr id="38" name="Freeform 22"/>
            <p:cNvSpPr>
              <a:spLocks/>
            </p:cNvSpPr>
            <p:nvPr/>
          </p:nvSpPr>
          <p:spPr bwMode="auto">
            <a:xfrm>
              <a:off x="4680222" y="-341670"/>
              <a:ext cx="0" cy="1678295"/>
            </a:xfrm>
            <a:custGeom>
              <a:avLst/>
              <a:gdLst>
                <a:gd name="T0" fmla="*/ 2147483646 h 766"/>
                <a:gd name="T1" fmla="*/ 0 h 766"/>
                <a:gd name="T2" fmla="*/ 2147483646 h 766"/>
                <a:gd name="T3" fmla="*/ 0 60000 65536"/>
                <a:gd name="T4" fmla="*/ 0 60000 65536"/>
                <a:gd name="T5" fmla="*/ 0 60000 65536"/>
              </a:gdLst>
              <a:ahLst/>
              <a:cxnLst>
                <a:cxn ang="T3">
                  <a:pos x="0" y="T0"/>
                </a:cxn>
                <a:cxn ang="T4">
                  <a:pos x="0" y="T1"/>
                </a:cxn>
                <a:cxn ang="T5">
                  <a:pos x="0" y="T2"/>
                </a:cxn>
              </a:cxnLst>
              <a:rect l="0" t="0" r="r" b="b"/>
              <a:pathLst>
                <a:path h="766">
                  <a:moveTo>
                    <a:pt x="0" y="766"/>
                  </a:moveTo>
                  <a:lnTo>
                    <a:pt x="0" y="0"/>
                  </a:lnTo>
                  <a:lnTo>
                    <a:pt x="0" y="766"/>
                  </a:lnTo>
                  <a:close/>
                </a:path>
              </a:pathLst>
            </a:custGeom>
            <a:solidFill>
              <a:srgbClr val="FFF9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39" name="Line 23"/>
            <p:cNvSpPr>
              <a:spLocks noChangeShapeType="1"/>
            </p:cNvSpPr>
            <p:nvPr/>
          </p:nvSpPr>
          <p:spPr bwMode="auto">
            <a:xfrm flipV="1">
              <a:off x="4680222" y="-341670"/>
              <a:ext cx="0" cy="167829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40" name="Freeform 24"/>
            <p:cNvSpPr>
              <a:spLocks/>
            </p:cNvSpPr>
            <p:nvPr/>
          </p:nvSpPr>
          <p:spPr bwMode="auto">
            <a:xfrm>
              <a:off x="4669268" y="-346052"/>
              <a:ext cx="17528" cy="1693632"/>
            </a:xfrm>
            <a:custGeom>
              <a:avLst/>
              <a:gdLst>
                <a:gd name="T0" fmla="*/ 0 w 3"/>
                <a:gd name="T1" fmla="*/ 2147483646 h 327"/>
                <a:gd name="T2" fmla="*/ 0 w 3"/>
                <a:gd name="T3" fmla="*/ 2147483646 h 327"/>
                <a:gd name="T4" fmla="*/ 2147483646 w 3"/>
                <a:gd name="T5" fmla="*/ 0 h 327"/>
                <a:gd name="T6" fmla="*/ 2147483646 w 3"/>
                <a:gd name="T7" fmla="*/ 2147483646 h 327"/>
                <a:gd name="T8" fmla="*/ 2147483646 w 3"/>
                <a:gd name="T9" fmla="*/ 2147483646 h 327"/>
                <a:gd name="T10" fmla="*/ 2147483646 w 3"/>
                <a:gd name="T11" fmla="*/ 2147483646 h 327"/>
                <a:gd name="T12" fmla="*/ 0 w 3"/>
                <a:gd name="T13" fmla="*/ 2147483646 h 3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27">
                  <a:moveTo>
                    <a:pt x="0" y="325"/>
                  </a:moveTo>
                  <a:cubicBezTo>
                    <a:pt x="0" y="1"/>
                    <a:pt x="0" y="1"/>
                    <a:pt x="0" y="1"/>
                  </a:cubicBezTo>
                  <a:cubicBezTo>
                    <a:pt x="0" y="1"/>
                    <a:pt x="1" y="0"/>
                    <a:pt x="2" y="0"/>
                  </a:cubicBezTo>
                  <a:cubicBezTo>
                    <a:pt x="2" y="0"/>
                    <a:pt x="3" y="1"/>
                    <a:pt x="3" y="1"/>
                  </a:cubicBezTo>
                  <a:cubicBezTo>
                    <a:pt x="3" y="325"/>
                    <a:pt x="3" y="325"/>
                    <a:pt x="3" y="325"/>
                  </a:cubicBezTo>
                  <a:cubicBezTo>
                    <a:pt x="3" y="326"/>
                    <a:pt x="2" y="327"/>
                    <a:pt x="2" y="327"/>
                  </a:cubicBezTo>
                  <a:cubicBezTo>
                    <a:pt x="1" y="327"/>
                    <a:pt x="0" y="326"/>
                    <a:pt x="0" y="325"/>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41" name="Freeform 25"/>
            <p:cNvSpPr>
              <a:spLocks/>
            </p:cNvSpPr>
            <p:nvPr/>
          </p:nvSpPr>
          <p:spPr bwMode="auto">
            <a:xfrm>
              <a:off x="4266127" y="1275277"/>
              <a:ext cx="896113" cy="804092"/>
            </a:xfrm>
            <a:custGeom>
              <a:avLst/>
              <a:gdLst>
                <a:gd name="T0" fmla="*/ 2147483646 w 409"/>
                <a:gd name="T1" fmla="*/ 0 h 367"/>
                <a:gd name="T2" fmla="*/ 2147483646 w 409"/>
                <a:gd name="T3" fmla="*/ 2147483646 h 367"/>
                <a:gd name="T4" fmla="*/ 0 w 409"/>
                <a:gd name="T5" fmla="*/ 2147483646 h 367"/>
                <a:gd name="T6" fmla="*/ 2147483646 w 409"/>
                <a:gd name="T7" fmla="*/ 2147483646 h 367"/>
                <a:gd name="T8" fmla="*/ 2147483646 w 409"/>
                <a:gd name="T9" fmla="*/ 2147483646 h 367"/>
                <a:gd name="T10" fmla="*/ 2147483646 w 409"/>
                <a:gd name="T11" fmla="*/ 2147483646 h 367"/>
                <a:gd name="T12" fmla="*/ 2147483646 w 409"/>
                <a:gd name="T13" fmla="*/ 2147483646 h 367"/>
                <a:gd name="T14" fmla="*/ 2147483646 w 409"/>
                <a:gd name="T15" fmla="*/ 2147483646 h 367"/>
                <a:gd name="T16" fmla="*/ 2147483646 w 409"/>
                <a:gd name="T17" fmla="*/ 2147483646 h 367"/>
                <a:gd name="T18" fmla="*/ 2147483646 w 409"/>
                <a:gd name="T19" fmla="*/ 2147483646 h 367"/>
                <a:gd name="T20" fmla="*/ 2147483646 w 409"/>
                <a:gd name="T21" fmla="*/ 0 h 3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9" h="367">
                  <a:moveTo>
                    <a:pt x="180" y="0"/>
                  </a:moveTo>
                  <a:lnTo>
                    <a:pt x="132" y="154"/>
                  </a:lnTo>
                  <a:lnTo>
                    <a:pt x="0" y="185"/>
                  </a:lnTo>
                  <a:lnTo>
                    <a:pt x="123" y="248"/>
                  </a:lnTo>
                  <a:lnTo>
                    <a:pt x="125" y="367"/>
                  </a:lnTo>
                  <a:lnTo>
                    <a:pt x="203" y="282"/>
                  </a:lnTo>
                  <a:lnTo>
                    <a:pt x="317" y="364"/>
                  </a:lnTo>
                  <a:lnTo>
                    <a:pt x="303" y="225"/>
                  </a:lnTo>
                  <a:lnTo>
                    <a:pt x="409" y="140"/>
                  </a:lnTo>
                  <a:lnTo>
                    <a:pt x="265" y="116"/>
                  </a:lnTo>
                  <a:lnTo>
                    <a:pt x="180" y="0"/>
                  </a:lnTo>
                  <a:close/>
                </a:path>
              </a:pathLst>
            </a:custGeom>
            <a:solidFill>
              <a:srgbClr val="FFF9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42" name="Freeform 26"/>
            <p:cNvSpPr>
              <a:spLocks noEditPoints="1"/>
            </p:cNvSpPr>
            <p:nvPr/>
          </p:nvSpPr>
          <p:spPr bwMode="auto">
            <a:xfrm>
              <a:off x="4261745" y="1264323"/>
              <a:ext cx="819083" cy="686691"/>
            </a:xfrm>
            <a:custGeom>
              <a:avLst/>
              <a:gdLst>
                <a:gd name="T0" fmla="*/ 2147483646 w 175"/>
                <a:gd name="T1" fmla="*/ 2147483646 h 158"/>
                <a:gd name="T2" fmla="*/ 2147483646 w 175"/>
                <a:gd name="T3" fmla="*/ 2147483646 h 158"/>
                <a:gd name="T4" fmla="*/ 2147483646 w 175"/>
                <a:gd name="T5" fmla="*/ 2147483646 h 158"/>
                <a:gd name="T6" fmla="*/ 0 w 175"/>
                <a:gd name="T7" fmla="*/ 2147483646 h 158"/>
                <a:gd name="T8" fmla="*/ 0 w 175"/>
                <a:gd name="T9" fmla="*/ 2147483646 h 158"/>
                <a:gd name="T10" fmla="*/ 2147483646 w 175"/>
                <a:gd name="T11" fmla="*/ 2147483646 h 158"/>
                <a:gd name="T12" fmla="*/ 2147483646 w 175"/>
                <a:gd name="T13" fmla="*/ 2147483646 h 158"/>
                <a:gd name="T14" fmla="*/ 2147483646 w 175"/>
                <a:gd name="T15" fmla="*/ 2147483646 h 158"/>
                <a:gd name="T16" fmla="*/ 2147483646 w 175"/>
                <a:gd name="T17" fmla="*/ 2147483646 h 158"/>
                <a:gd name="T18" fmla="*/ 2147483646 w 175"/>
                <a:gd name="T19" fmla="*/ 2147483646 h 158"/>
                <a:gd name="T20" fmla="*/ 2147483646 w 175"/>
                <a:gd name="T21" fmla="*/ 2147483646 h 158"/>
                <a:gd name="T22" fmla="*/ 2147483646 w 175"/>
                <a:gd name="T23" fmla="*/ 2147483646 h 158"/>
                <a:gd name="T24" fmla="*/ 2147483646 w 175"/>
                <a:gd name="T25" fmla="*/ 2147483646 h 158"/>
                <a:gd name="T26" fmla="*/ 2147483646 w 175"/>
                <a:gd name="T27" fmla="*/ 2147483646 h 158"/>
                <a:gd name="T28" fmla="*/ 2147483646 w 175"/>
                <a:gd name="T29" fmla="*/ 2147483646 h 158"/>
                <a:gd name="T30" fmla="*/ 2147483646 w 175"/>
                <a:gd name="T31" fmla="*/ 2147483646 h 158"/>
                <a:gd name="T32" fmla="*/ 2147483646 w 175"/>
                <a:gd name="T33" fmla="*/ 2147483646 h 158"/>
                <a:gd name="T34" fmla="*/ 2147483646 w 175"/>
                <a:gd name="T35" fmla="*/ 2147483646 h 158"/>
                <a:gd name="T36" fmla="*/ 2147483646 w 175"/>
                <a:gd name="T37" fmla="*/ 2147483646 h 158"/>
                <a:gd name="T38" fmla="*/ 2147483646 w 175"/>
                <a:gd name="T39" fmla="*/ 2147483646 h 158"/>
                <a:gd name="T40" fmla="*/ 2147483646 w 175"/>
                <a:gd name="T41" fmla="*/ 2147483646 h 158"/>
                <a:gd name="T42" fmla="*/ 2147483646 w 175"/>
                <a:gd name="T43" fmla="*/ 2147483646 h 158"/>
                <a:gd name="T44" fmla="*/ 2147483646 w 175"/>
                <a:gd name="T45" fmla="*/ 2147483646 h 158"/>
                <a:gd name="T46" fmla="*/ 2147483646 w 175"/>
                <a:gd name="T47" fmla="*/ 2147483646 h 158"/>
                <a:gd name="T48" fmla="*/ 2147483646 w 175"/>
                <a:gd name="T49" fmla="*/ 2147483646 h 158"/>
                <a:gd name="T50" fmla="*/ 2147483646 w 175"/>
                <a:gd name="T51" fmla="*/ 2147483646 h 158"/>
                <a:gd name="T52" fmla="*/ 2147483646 w 175"/>
                <a:gd name="T53" fmla="*/ 2147483646 h 158"/>
                <a:gd name="T54" fmla="*/ 2147483646 w 175"/>
                <a:gd name="T55" fmla="*/ 2147483646 h 158"/>
                <a:gd name="T56" fmla="*/ 2147483646 w 175"/>
                <a:gd name="T57" fmla="*/ 2147483646 h 158"/>
                <a:gd name="T58" fmla="*/ 2147483646 w 175"/>
                <a:gd name="T59" fmla="*/ 2147483646 h 158"/>
                <a:gd name="T60" fmla="*/ 2147483646 w 175"/>
                <a:gd name="T61" fmla="*/ 2147483646 h 158"/>
                <a:gd name="T62" fmla="*/ 2147483646 w 175"/>
                <a:gd name="T63" fmla="*/ 2147483646 h 158"/>
                <a:gd name="T64" fmla="*/ 2147483646 w 175"/>
                <a:gd name="T65" fmla="*/ 2147483646 h 158"/>
                <a:gd name="T66" fmla="*/ 2147483646 w 175"/>
                <a:gd name="T67" fmla="*/ 2147483646 h 158"/>
                <a:gd name="T68" fmla="*/ 2147483646 w 175"/>
                <a:gd name="T69" fmla="*/ 2147483646 h 158"/>
                <a:gd name="T70" fmla="*/ 2147483646 w 175"/>
                <a:gd name="T71" fmla="*/ 2147483646 h 158"/>
                <a:gd name="T72" fmla="*/ 2147483646 w 175"/>
                <a:gd name="T73" fmla="*/ 2147483646 h 158"/>
                <a:gd name="T74" fmla="*/ 2147483646 w 175"/>
                <a:gd name="T75" fmla="*/ 2147483646 h 158"/>
                <a:gd name="T76" fmla="*/ 2147483646 w 175"/>
                <a:gd name="T77" fmla="*/ 2147483646 h 158"/>
                <a:gd name="T78" fmla="*/ 2147483646 w 175"/>
                <a:gd name="T79" fmla="*/ 2147483646 h 1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5" h="158">
                  <a:moveTo>
                    <a:pt x="54" y="158"/>
                  </a:moveTo>
                  <a:cubicBezTo>
                    <a:pt x="53" y="158"/>
                    <a:pt x="53" y="157"/>
                    <a:pt x="53" y="157"/>
                  </a:cubicBezTo>
                  <a:cubicBezTo>
                    <a:pt x="51" y="108"/>
                    <a:pt x="51" y="108"/>
                    <a:pt x="51" y="108"/>
                  </a:cubicBezTo>
                  <a:cubicBezTo>
                    <a:pt x="0" y="81"/>
                    <a:pt x="0" y="81"/>
                    <a:pt x="0" y="81"/>
                  </a:cubicBezTo>
                  <a:cubicBezTo>
                    <a:pt x="0" y="81"/>
                    <a:pt x="0" y="80"/>
                    <a:pt x="0" y="79"/>
                  </a:cubicBezTo>
                  <a:cubicBezTo>
                    <a:pt x="0" y="79"/>
                    <a:pt x="0" y="78"/>
                    <a:pt x="1" y="78"/>
                  </a:cubicBezTo>
                  <a:cubicBezTo>
                    <a:pt x="56" y="66"/>
                    <a:pt x="56" y="66"/>
                    <a:pt x="56" y="66"/>
                  </a:cubicBezTo>
                  <a:cubicBezTo>
                    <a:pt x="76" y="2"/>
                    <a:pt x="76" y="2"/>
                    <a:pt x="76" y="2"/>
                  </a:cubicBezTo>
                  <a:cubicBezTo>
                    <a:pt x="76" y="1"/>
                    <a:pt x="76" y="1"/>
                    <a:pt x="77" y="1"/>
                  </a:cubicBezTo>
                  <a:cubicBezTo>
                    <a:pt x="78" y="0"/>
                    <a:pt x="78" y="1"/>
                    <a:pt x="78" y="1"/>
                  </a:cubicBezTo>
                  <a:cubicBezTo>
                    <a:pt x="114" y="50"/>
                    <a:pt x="114" y="50"/>
                    <a:pt x="114" y="50"/>
                  </a:cubicBezTo>
                  <a:cubicBezTo>
                    <a:pt x="174" y="60"/>
                    <a:pt x="174" y="60"/>
                    <a:pt x="174" y="60"/>
                  </a:cubicBezTo>
                  <a:cubicBezTo>
                    <a:pt x="175" y="60"/>
                    <a:pt x="175" y="60"/>
                    <a:pt x="175" y="61"/>
                  </a:cubicBezTo>
                  <a:cubicBezTo>
                    <a:pt x="175" y="61"/>
                    <a:pt x="175" y="62"/>
                    <a:pt x="175" y="62"/>
                  </a:cubicBezTo>
                  <a:cubicBezTo>
                    <a:pt x="130" y="98"/>
                    <a:pt x="130" y="98"/>
                    <a:pt x="130" y="98"/>
                  </a:cubicBezTo>
                  <a:cubicBezTo>
                    <a:pt x="136" y="156"/>
                    <a:pt x="136" y="156"/>
                    <a:pt x="136" y="156"/>
                  </a:cubicBezTo>
                  <a:cubicBezTo>
                    <a:pt x="136" y="156"/>
                    <a:pt x="136" y="157"/>
                    <a:pt x="135" y="157"/>
                  </a:cubicBezTo>
                  <a:cubicBezTo>
                    <a:pt x="135" y="157"/>
                    <a:pt x="134" y="157"/>
                    <a:pt x="134" y="157"/>
                  </a:cubicBezTo>
                  <a:cubicBezTo>
                    <a:pt x="87" y="123"/>
                    <a:pt x="87" y="123"/>
                    <a:pt x="87" y="123"/>
                  </a:cubicBezTo>
                  <a:cubicBezTo>
                    <a:pt x="56" y="158"/>
                    <a:pt x="56" y="158"/>
                    <a:pt x="56" y="158"/>
                  </a:cubicBezTo>
                  <a:cubicBezTo>
                    <a:pt x="55" y="158"/>
                    <a:pt x="55" y="158"/>
                    <a:pt x="54" y="158"/>
                  </a:cubicBezTo>
                  <a:close/>
                  <a:moveTo>
                    <a:pt x="58" y="68"/>
                  </a:moveTo>
                  <a:cubicBezTo>
                    <a:pt x="58" y="68"/>
                    <a:pt x="58" y="69"/>
                    <a:pt x="57" y="69"/>
                  </a:cubicBezTo>
                  <a:cubicBezTo>
                    <a:pt x="5" y="80"/>
                    <a:pt x="5" y="80"/>
                    <a:pt x="5" y="80"/>
                  </a:cubicBezTo>
                  <a:cubicBezTo>
                    <a:pt x="54" y="106"/>
                    <a:pt x="54" y="106"/>
                    <a:pt x="54" y="106"/>
                  </a:cubicBezTo>
                  <a:cubicBezTo>
                    <a:pt x="54" y="106"/>
                    <a:pt x="54" y="106"/>
                    <a:pt x="54" y="107"/>
                  </a:cubicBezTo>
                  <a:cubicBezTo>
                    <a:pt x="56" y="153"/>
                    <a:pt x="56" y="153"/>
                    <a:pt x="56" y="153"/>
                  </a:cubicBezTo>
                  <a:cubicBezTo>
                    <a:pt x="86" y="120"/>
                    <a:pt x="86" y="120"/>
                    <a:pt x="86" y="120"/>
                  </a:cubicBezTo>
                  <a:cubicBezTo>
                    <a:pt x="87" y="120"/>
                    <a:pt x="87" y="120"/>
                    <a:pt x="88" y="120"/>
                  </a:cubicBezTo>
                  <a:cubicBezTo>
                    <a:pt x="133" y="153"/>
                    <a:pt x="133" y="153"/>
                    <a:pt x="133" y="153"/>
                  </a:cubicBezTo>
                  <a:cubicBezTo>
                    <a:pt x="127" y="97"/>
                    <a:pt x="127" y="97"/>
                    <a:pt x="127" y="97"/>
                  </a:cubicBezTo>
                  <a:cubicBezTo>
                    <a:pt x="127" y="97"/>
                    <a:pt x="127" y="96"/>
                    <a:pt x="128" y="96"/>
                  </a:cubicBezTo>
                  <a:cubicBezTo>
                    <a:pt x="170" y="62"/>
                    <a:pt x="170" y="62"/>
                    <a:pt x="170" y="62"/>
                  </a:cubicBezTo>
                  <a:cubicBezTo>
                    <a:pt x="113" y="52"/>
                    <a:pt x="113" y="52"/>
                    <a:pt x="113" y="52"/>
                  </a:cubicBezTo>
                  <a:cubicBezTo>
                    <a:pt x="113" y="52"/>
                    <a:pt x="112" y="52"/>
                    <a:pt x="112" y="52"/>
                  </a:cubicBezTo>
                  <a:cubicBezTo>
                    <a:pt x="78" y="5"/>
                    <a:pt x="78" y="5"/>
                    <a:pt x="78" y="5"/>
                  </a:cubicBezTo>
                  <a:lnTo>
                    <a:pt x="58" y="68"/>
                  </a:lnTo>
                  <a:close/>
                  <a:moveTo>
                    <a:pt x="76" y="3"/>
                  </a:moveTo>
                  <a:cubicBezTo>
                    <a:pt x="77" y="2"/>
                    <a:pt x="77" y="2"/>
                    <a:pt x="77" y="2"/>
                  </a:cubicBezTo>
                  <a:lnTo>
                    <a:pt x="76" y="3"/>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43" name="Freeform 27"/>
            <p:cNvSpPr>
              <a:spLocks noEditPoints="1"/>
            </p:cNvSpPr>
            <p:nvPr/>
          </p:nvSpPr>
          <p:spPr bwMode="auto">
            <a:xfrm>
              <a:off x="4266127" y="1435220"/>
              <a:ext cx="880776" cy="587184"/>
            </a:xfrm>
            <a:custGeom>
              <a:avLst/>
              <a:gdLst>
                <a:gd name="T0" fmla="*/ 2147483646 w 402"/>
                <a:gd name="T1" fmla="*/ 2147483646 h 268"/>
                <a:gd name="T2" fmla="*/ 2147483646 w 402"/>
                <a:gd name="T3" fmla="*/ 2147483646 h 268"/>
                <a:gd name="T4" fmla="*/ 2147483646 w 402"/>
                <a:gd name="T5" fmla="*/ 2147483646 h 268"/>
                <a:gd name="T6" fmla="*/ 2147483646 w 402"/>
                <a:gd name="T7" fmla="*/ 2147483646 h 268"/>
                <a:gd name="T8" fmla="*/ 2147483646 w 402"/>
                <a:gd name="T9" fmla="*/ 2147483646 h 268"/>
                <a:gd name="T10" fmla="*/ 2147483646 w 402"/>
                <a:gd name="T11" fmla="*/ 2147483646 h 268"/>
                <a:gd name="T12" fmla="*/ 2147483646 w 402"/>
                <a:gd name="T13" fmla="*/ 2147483646 h 268"/>
                <a:gd name="T14" fmla="*/ 2147483646 w 402"/>
                <a:gd name="T15" fmla="*/ 2147483646 h 268"/>
                <a:gd name="T16" fmla="*/ 0 w 402"/>
                <a:gd name="T17" fmla="*/ 2147483646 h 268"/>
                <a:gd name="T18" fmla="*/ 2147483646 w 402"/>
                <a:gd name="T19" fmla="*/ 2147483646 h 268"/>
                <a:gd name="T20" fmla="*/ 2147483646 w 402"/>
                <a:gd name="T21" fmla="*/ 2147483646 h 268"/>
                <a:gd name="T22" fmla="*/ 0 w 402"/>
                <a:gd name="T23" fmla="*/ 2147483646 h 268"/>
                <a:gd name="T24" fmla="*/ 2147483646 w 402"/>
                <a:gd name="T25" fmla="*/ 0 h 268"/>
                <a:gd name="T26" fmla="*/ 2147483646 w 402"/>
                <a:gd name="T27" fmla="*/ 2147483646 h 268"/>
                <a:gd name="T28" fmla="*/ 2147483646 w 402"/>
                <a:gd name="T29" fmla="*/ 2147483646 h 268"/>
                <a:gd name="T30" fmla="*/ 2147483646 w 402"/>
                <a:gd name="T31" fmla="*/ 2147483646 h 268"/>
                <a:gd name="T32" fmla="*/ 2147483646 w 402"/>
                <a:gd name="T33" fmla="*/ 0 h 268"/>
                <a:gd name="T34" fmla="*/ 2147483646 w 402"/>
                <a:gd name="T35" fmla="*/ 2147483646 h 268"/>
                <a:gd name="T36" fmla="*/ 2147483646 w 402"/>
                <a:gd name="T37" fmla="*/ 2147483646 h 268"/>
                <a:gd name="T38" fmla="*/ 2147483646 w 402"/>
                <a:gd name="T39" fmla="*/ 2147483646 h 268"/>
                <a:gd name="T40" fmla="*/ 2147483646 w 402"/>
                <a:gd name="T41" fmla="*/ 2147483646 h 268"/>
                <a:gd name="T42" fmla="*/ 2147483646 w 402"/>
                <a:gd name="T43" fmla="*/ 2147483646 h 2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2" h="268">
                  <a:moveTo>
                    <a:pt x="125" y="232"/>
                  </a:moveTo>
                  <a:lnTo>
                    <a:pt x="125" y="268"/>
                  </a:lnTo>
                  <a:lnTo>
                    <a:pt x="166" y="251"/>
                  </a:lnTo>
                  <a:lnTo>
                    <a:pt x="203" y="209"/>
                  </a:lnTo>
                  <a:lnTo>
                    <a:pt x="229" y="227"/>
                  </a:lnTo>
                  <a:lnTo>
                    <a:pt x="307" y="197"/>
                  </a:lnTo>
                  <a:lnTo>
                    <a:pt x="303" y="164"/>
                  </a:lnTo>
                  <a:lnTo>
                    <a:pt x="125" y="232"/>
                  </a:lnTo>
                  <a:close/>
                  <a:moveTo>
                    <a:pt x="0" y="112"/>
                  </a:moveTo>
                  <a:lnTo>
                    <a:pt x="16" y="119"/>
                  </a:lnTo>
                  <a:lnTo>
                    <a:pt x="95" y="90"/>
                  </a:lnTo>
                  <a:lnTo>
                    <a:pt x="0" y="112"/>
                  </a:lnTo>
                  <a:close/>
                  <a:moveTo>
                    <a:pt x="234" y="0"/>
                  </a:moveTo>
                  <a:lnTo>
                    <a:pt x="147" y="33"/>
                  </a:lnTo>
                  <a:lnTo>
                    <a:pt x="135" y="74"/>
                  </a:lnTo>
                  <a:lnTo>
                    <a:pt x="255" y="29"/>
                  </a:lnTo>
                  <a:lnTo>
                    <a:pt x="234" y="0"/>
                  </a:lnTo>
                  <a:close/>
                  <a:moveTo>
                    <a:pt x="338" y="55"/>
                  </a:moveTo>
                  <a:lnTo>
                    <a:pt x="83" y="154"/>
                  </a:lnTo>
                  <a:lnTo>
                    <a:pt x="121" y="175"/>
                  </a:lnTo>
                  <a:lnTo>
                    <a:pt x="402" y="67"/>
                  </a:lnTo>
                  <a:lnTo>
                    <a:pt x="338" y="55"/>
                  </a:lnTo>
                  <a:close/>
                </a:path>
              </a:pathLst>
            </a:custGeom>
            <a:solidFill>
              <a:srgbClr val="FFD4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44" name="Freeform 28"/>
            <p:cNvSpPr>
              <a:spLocks noEditPoints="1"/>
            </p:cNvSpPr>
            <p:nvPr/>
          </p:nvSpPr>
          <p:spPr bwMode="auto">
            <a:xfrm>
              <a:off x="4261745" y="1426456"/>
              <a:ext cx="896113" cy="600330"/>
            </a:xfrm>
            <a:custGeom>
              <a:avLst/>
              <a:gdLst>
                <a:gd name="T0" fmla="*/ 2147483646 w 173"/>
                <a:gd name="T1" fmla="*/ 2147483646 h 116"/>
                <a:gd name="T2" fmla="*/ 2147483646 w 173"/>
                <a:gd name="T3" fmla="*/ 2147483646 h 116"/>
                <a:gd name="T4" fmla="*/ 2147483646 w 173"/>
                <a:gd name="T5" fmla="*/ 2147483646 h 116"/>
                <a:gd name="T6" fmla="*/ 2147483646 w 173"/>
                <a:gd name="T7" fmla="*/ 2147483646 h 116"/>
                <a:gd name="T8" fmla="*/ 2147483646 w 173"/>
                <a:gd name="T9" fmla="*/ 2147483646 h 116"/>
                <a:gd name="T10" fmla="*/ 2147483646 w 173"/>
                <a:gd name="T11" fmla="*/ 2147483646 h 116"/>
                <a:gd name="T12" fmla="*/ 2147483646 w 173"/>
                <a:gd name="T13" fmla="*/ 2147483646 h 116"/>
                <a:gd name="T14" fmla="*/ 2147483646 w 173"/>
                <a:gd name="T15" fmla="*/ 2147483646 h 116"/>
                <a:gd name="T16" fmla="*/ 2147483646 w 173"/>
                <a:gd name="T17" fmla="*/ 2147483646 h 116"/>
                <a:gd name="T18" fmla="*/ 2147483646 w 173"/>
                <a:gd name="T19" fmla="*/ 2147483646 h 116"/>
                <a:gd name="T20" fmla="*/ 2147483646 w 173"/>
                <a:gd name="T21" fmla="*/ 2147483646 h 116"/>
                <a:gd name="T22" fmla="*/ 2147483646 w 173"/>
                <a:gd name="T23" fmla="*/ 2147483646 h 116"/>
                <a:gd name="T24" fmla="*/ 2147483646 w 173"/>
                <a:gd name="T25" fmla="*/ 2147483646 h 116"/>
                <a:gd name="T26" fmla="*/ 2147483646 w 173"/>
                <a:gd name="T27" fmla="*/ 2147483646 h 116"/>
                <a:gd name="T28" fmla="*/ 2147483646 w 173"/>
                <a:gd name="T29" fmla="*/ 2147483646 h 116"/>
                <a:gd name="T30" fmla="*/ 2147483646 w 173"/>
                <a:gd name="T31" fmla="*/ 2147483646 h 116"/>
                <a:gd name="T32" fmla="*/ 2147483646 w 173"/>
                <a:gd name="T33" fmla="*/ 2147483646 h 116"/>
                <a:gd name="T34" fmla="*/ 2147483646 w 173"/>
                <a:gd name="T35" fmla="*/ 2147483646 h 116"/>
                <a:gd name="T36" fmla="*/ 2147483646 w 173"/>
                <a:gd name="T37" fmla="*/ 2147483646 h 116"/>
                <a:gd name="T38" fmla="*/ 2147483646 w 173"/>
                <a:gd name="T39" fmla="*/ 2147483646 h 116"/>
                <a:gd name="T40" fmla="*/ 2147483646 w 173"/>
                <a:gd name="T41" fmla="*/ 2147483646 h 116"/>
                <a:gd name="T42" fmla="*/ 2147483646 w 173"/>
                <a:gd name="T43" fmla="*/ 2147483646 h 116"/>
                <a:gd name="T44" fmla="*/ 2147483646 w 173"/>
                <a:gd name="T45" fmla="*/ 2147483646 h 116"/>
                <a:gd name="T46" fmla="*/ 0 w 173"/>
                <a:gd name="T47" fmla="*/ 2147483646 h 116"/>
                <a:gd name="T48" fmla="*/ 2147483646 w 173"/>
                <a:gd name="T49" fmla="*/ 2147483646 h 116"/>
                <a:gd name="T50" fmla="*/ 2147483646 w 173"/>
                <a:gd name="T51" fmla="*/ 2147483646 h 116"/>
                <a:gd name="T52" fmla="*/ 2147483646 w 173"/>
                <a:gd name="T53" fmla="*/ 2147483646 h 116"/>
                <a:gd name="T54" fmla="*/ 2147483646 w 173"/>
                <a:gd name="T55" fmla="*/ 2147483646 h 116"/>
                <a:gd name="T56" fmla="*/ 2147483646 w 173"/>
                <a:gd name="T57" fmla="*/ 2147483646 h 116"/>
                <a:gd name="T58" fmla="*/ 2147483646 w 173"/>
                <a:gd name="T59" fmla="*/ 2147483646 h 116"/>
                <a:gd name="T60" fmla="*/ 2147483646 w 173"/>
                <a:gd name="T61" fmla="*/ 2147483646 h 116"/>
                <a:gd name="T62" fmla="*/ 2147483646 w 173"/>
                <a:gd name="T63" fmla="*/ 2147483646 h 116"/>
                <a:gd name="T64" fmla="*/ 2147483646 w 173"/>
                <a:gd name="T65" fmla="*/ 2147483646 h 116"/>
                <a:gd name="T66" fmla="*/ 2147483646 w 173"/>
                <a:gd name="T67" fmla="*/ 2147483646 h 116"/>
                <a:gd name="T68" fmla="*/ 2147483646 w 173"/>
                <a:gd name="T69" fmla="*/ 2147483646 h 116"/>
                <a:gd name="T70" fmla="*/ 2147483646 w 173"/>
                <a:gd name="T71" fmla="*/ 2147483646 h 116"/>
                <a:gd name="T72" fmla="*/ 2147483646 w 173"/>
                <a:gd name="T73" fmla="*/ 2147483646 h 116"/>
                <a:gd name="T74" fmla="*/ 2147483646 w 173"/>
                <a:gd name="T75" fmla="*/ 2147483646 h 116"/>
                <a:gd name="T76" fmla="*/ 2147483646 w 173"/>
                <a:gd name="T77" fmla="*/ 2147483646 h 1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3" h="116">
                  <a:moveTo>
                    <a:pt x="53" y="116"/>
                  </a:moveTo>
                  <a:cubicBezTo>
                    <a:pt x="53" y="116"/>
                    <a:pt x="53" y="115"/>
                    <a:pt x="53" y="115"/>
                  </a:cubicBezTo>
                  <a:cubicBezTo>
                    <a:pt x="52" y="100"/>
                    <a:pt x="52" y="100"/>
                    <a:pt x="52" y="100"/>
                  </a:cubicBezTo>
                  <a:cubicBezTo>
                    <a:pt x="52" y="99"/>
                    <a:pt x="52" y="99"/>
                    <a:pt x="53" y="98"/>
                  </a:cubicBezTo>
                  <a:cubicBezTo>
                    <a:pt x="129" y="69"/>
                    <a:pt x="129" y="69"/>
                    <a:pt x="129" y="69"/>
                  </a:cubicBezTo>
                  <a:cubicBezTo>
                    <a:pt x="129" y="69"/>
                    <a:pt x="130" y="69"/>
                    <a:pt x="130" y="69"/>
                  </a:cubicBezTo>
                  <a:cubicBezTo>
                    <a:pt x="130" y="70"/>
                    <a:pt x="131" y="70"/>
                    <a:pt x="131" y="71"/>
                  </a:cubicBezTo>
                  <a:cubicBezTo>
                    <a:pt x="132" y="85"/>
                    <a:pt x="132" y="85"/>
                    <a:pt x="132" y="85"/>
                  </a:cubicBezTo>
                  <a:cubicBezTo>
                    <a:pt x="132" y="86"/>
                    <a:pt x="132" y="86"/>
                    <a:pt x="131" y="87"/>
                  </a:cubicBezTo>
                  <a:cubicBezTo>
                    <a:pt x="98" y="99"/>
                    <a:pt x="98" y="99"/>
                    <a:pt x="98" y="99"/>
                  </a:cubicBezTo>
                  <a:cubicBezTo>
                    <a:pt x="98" y="100"/>
                    <a:pt x="97" y="99"/>
                    <a:pt x="97" y="99"/>
                  </a:cubicBezTo>
                  <a:cubicBezTo>
                    <a:pt x="87" y="92"/>
                    <a:pt x="87" y="92"/>
                    <a:pt x="87" y="92"/>
                  </a:cubicBezTo>
                  <a:cubicBezTo>
                    <a:pt x="72" y="109"/>
                    <a:pt x="72" y="109"/>
                    <a:pt x="72" y="109"/>
                  </a:cubicBezTo>
                  <a:cubicBezTo>
                    <a:pt x="71" y="110"/>
                    <a:pt x="71" y="110"/>
                    <a:pt x="71" y="110"/>
                  </a:cubicBezTo>
                  <a:cubicBezTo>
                    <a:pt x="55" y="116"/>
                    <a:pt x="55" y="116"/>
                    <a:pt x="55" y="116"/>
                  </a:cubicBezTo>
                  <a:cubicBezTo>
                    <a:pt x="54" y="116"/>
                    <a:pt x="54" y="116"/>
                    <a:pt x="54" y="116"/>
                  </a:cubicBezTo>
                  <a:lnTo>
                    <a:pt x="53" y="116"/>
                  </a:lnTo>
                  <a:close/>
                  <a:moveTo>
                    <a:pt x="56" y="113"/>
                  </a:moveTo>
                  <a:cubicBezTo>
                    <a:pt x="70" y="107"/>
                    <a:pt x="70" y="107"/>
                    <a:pt x="70" y="107"/>
                  </a:cubicBezTo>
                  <a:cubicBezTo>
                    <a:pt x="86" y="89"/>
                    <a:pt x="86" y="89"/>
                    <a:pt x="86" y="89"/>
                  </a:cubicBezTo>
                  <a:cubicBezTo>
                    <a:pt x="87" y="89"/>
                    <a:pt x="87" y="89"/>
                    <a:pt x="88" y="89"/>
                  </a:cubicBezTo>
                  <a:cubicBezTo>
                    <a:pt x="98" y="96"/>
                    <a:pt x="98" y="96"/>
                    <a:pt x="98" y="96"/>
                  </a:cubicBezTo>
                  <a:cubicBezTo>
                    <a:pt x="129" y="84"/>
                    <a:pt x="129" y="84"/>
                    <a:pt x="129" y="84"/>
                  </a:cubicBezTo>
                  <a:cubicBezTo>
                    <a:pt x="128" y="73"/>
                    <a:pt x="128" y="73"/>
                    <a:pt x="128" y="73"/>
                  </a:cubicBezTo>
                  <a:cubicBezTo>
                    <a:pt x="55" y="101"/>
                    <a:pt x="55" y="101"/>
                    <a:pt x="55" y="101"/>
                  </a:cubicBezTo>
                  <a:lnTo>
                    <a:pt x="56" y="113"/>
                  </a:lnTo>
                  <a:close/>
                  <a:moveTo>
                    <a:pt x="51" y="77"/>
                  </a:moveTo>
                  <a:cubicBezTo>
                    <a:pt x="35" y="68"/>
                    <a:pt x="35" y="68"/>
                    <a:pt x="35" y="68"/>
                  </a:cubicBezTo>
                  <a:cubicBezTo>
                    <a:pt x="34" y="68"/>
                    <a:pt x="34" y="67"/>
                    <a:pt x="34" y="67"/>
                  </a:cubicBezTo>
                  <a:cubicBezTo>
                    <a:pt x="34" y="66"/>
                    <a:pt x="34" y="66"/>
                    <a:pt x="35" y="65"/>
                  </a:cubicBezTo>
                  <a:cubicBezTo>
                    <a:pt x="143" y="24"/>
                    <a:pt x="143" y="24"/>
                    <a:pt x="143" y="24"/>
                  </a:cubicBezTo>
                  <a:cubicBezTo>
                    <a:pt x="144" y="24"/>
                    <a:pt x="144" y="24"/>
                    <a:pt x="144" y="24"/>
                  </a:cubicBezTo>
                  <a:cubicBezTo>
                    <a:pt x="171" y="28"/>
                    <a:pt x="171" y="28"/>
                    <a:pt x="171" y="28"/>
                  </a:cubicBezTo>
                  <a:cubicBezTo>
                    <a:pt x="172" y="28"/>
                    <a:pt x="172" y="29"/>
                    <a:pt x="173" y="29"/>
                  </a:cubicBezTo>
                  <a:cubicBezTo>
                    <a:pt x="173" y="30"/>
                    <a:pt x="172" y="31"/>
                    <a:pt x="172" y="31"/>
                  </a:cubicBezTo>
                  <a:cubicBezTo>
                    <a:pt x="53" y="77"/>
                    <a:pt x="53" y="77"/>
                    <a:pt x="53" y="77"/>
                  </a:cubicBezTo>
                  <a:cubicBezTo>
                    <a:pt x="52" y="77"/>
                    <a:pt x="52" y="77"/>
                    <a:pt x="52" y="77"/>
                  </a:cubicBezTo>
                  <a:lnTo>
                    <a:pt x="51" y="77"/>
                  </a:lnTo>
                  <a:close/>
                  <a:moveTo>
                    <a:pt x="39" y="67"/>
                  </a:moveTo>
                  <a:cubicBezTo>
                    <a:pt x="52" y="74"/>
                    <a:pt x="52" y="74"/>
                    <a:pt x="52" y="74"/>
                  </a:cubicBezTo>
                  <a:cubicBezTo>
                    <a:pt x="165" y="30"/>
                    <a:pt x="165" y="30"/>
                    <a:pt x="165" y="30"/>
                  </a:cubicBezTo>
                  <a:cubicBezTo>
                    <a:pt x="144" y="27"/>
                    <a:pt x="144" y="27"/>
                    <a:pt x="144" y="27"/>
                  </a:cubicBezTo>
                  <a:lnTo>
                    <a:pt x="39" y="67"/>
                  </a:lnTo>
                  <a:close/>
                  <a:moveTo>
                    <a:pt x="144" y="27"/>
                  </a:moveTo>
                  <a:cubicBezTo>
                    <a:pt x="144" y="25"/>
                    <a:pt x="144" y="25"/>
                    <a:pt x="144" y="25"/>
                  </a:cubicBezTo>
                  <a:lnTo>
                    <a:pt x="144" y="27"/>
                  </a:lnTo>
                  <a:close/>
                  <a:moveTo>
                    <a:pt x="8" y="54"/>
                  </a:moveTo>
                  <a:cubicBezTo>
                    <a:pt x="0" y="50"/>
                    <a:pt x="0" y="50"/>
                    <a:pt x="0" y="50"/>
                  </a:cubicBezTo>
                  <a:cubicBezTo>
                    <a:pt x="0" y="50"/>
                    <a:pt x="0" y="49"/>
                    <a:pt x="0" y="48"/>
                  </a:cubicBezTo>
                  <a:cubicBezTo>
                    <a:pt x="0" y="48"/>
                    <a:pt x="0" y="47"/>
                    <a:pt x="1" y="47"/>
                  </a:cubicBezTo>
                  <a:cubicBezTo>
                    <a:pt x="40" y="39"/>
                    <a:pt x="40" y="39"/>
                    <a:pt x="40" y="39"/>
                  </a:cubicBezTo>
                  <a:cubicBezTo>
                    <a:pt x="41" y="38"/>
                    <a:pt x="42" y="39"/>
                    <a:pt x="42" y="40"/>
                  </a:cubicBezTo>
                  <a:cubicBezTo>
                    <a:pt x="42" y="40"/>
                    <a:pt x="42" y="41"/>
                    <a:pt x="41" y="41"/>
                  </a:cubicBezTo>
                  <a:cubicBezTo>
                    <a:pt x="9" y="54"/>
                    <a:pt x="9" y="54"/>
                    <a:pt x="9" y="54"/>
                  </a:cubicBezTo>
                  <a:cubicBezTo>
                    <a:pt x="8" y="54"/>
                    <a:pt x="8" y="54"/>
                    <a:pt x="8" y="54"/>
                  </a:cubicBezTo>
                  <a:close/>
                  <a:moveTo>
                    <a:pt x="8" y="51"/>
                  </a:moveTo>
                  <a:cubicBezTo>
                    <a:pt x="22" y="46"/>
                    <a:pt x="22" y="46"/>
                    <a:pt x="22" y="46"/>
                  </a:cubicBezTo>
                  <a:cubicBezTo>
                    <a:pt x="5" y="49"/>
                    <a:pt x="5" y="49"/>
                    <a:pt x="5" y="49"/>
                  </a:cubicBezTo>
                  <a:lnTo>
                    <a:pt x="8" y="51"/>
                  </a:lnTo>
                  <a:close/>
                  <a:moveTo>
                    <a:pt x="57" y="34"/>
                  </a:moveTo>
                  <a:cubicBezTo>
                    <a:pt x="56" y="34"/>
                    <a:pt x="56" y="33"/>
                    <a:pt x="56" y="33"/>
                  </a:cubicBezTo>
                  <a:cubicBezTo>
                    <a:pt x="62" y="16"/>
                    <a:pt x="62" y="16"/>
                    <a:pt x="62" y="16"/>
                  </a:cubicBezTo>
                  <a:cubicBezTo>
                    <a:pt x="62" y="15"/>
                    <a:pt x="62" y="15"/>
                    <a:pt x="63" y="15"/>
                  </a:cubicBezTo>
                  <a:cubicBezTo>
                    <a:pt x="100" y="1"/>
                    <a:pt x="100" y="1"/>
                    <a:pt x="100" y="1"/>
                  </a:cubicBezTo>
                  <a:cubicBezTo>
                    <a:pt x="100" y="0"/>
                    <a:pt x="101" y="1"/>
                    <a:pt x="101" y="1"/>
                  </a:cubicBezTo>
                  <a:cubicBezTo>
                    <a:pt x="110" y="13"/>
                    <a:pt x="110" y="13"/>
                    <a:pt x="110" y="13"/>
                  </a:cubicBezTo>
                  <a:cubicBezTo>
                    <a:pt x="110" y="13"/>
                    <a:pt x="110" y="14"/>
                    <a:pt x="110" y="14"/>
                  </a:cubicBezTo>
                  <a:cubicBezTo>
                    <a:pt x="110" y="15"/>
                    <a:pt x="110" y="15"/>
                    <a:pt x="109" y="15"/>
                  </a:cubicBezTo>
                  <a:cubicBezTo>
                    <a:pt x="58" y="35"/>
                    <a:pt x="58" y="35"/>
                    <a:pt x="58" y="35"/>
                  </a:cubicBezTo>
                  <a:cubicBezTo>
                    <a:pt x="58" y="35"/>
                    <a:pt x="58" y="35"/>
                    <a:pt x="58" y="35"/>
                  </a:cubicBezTo>
                  <a:cubicBezTo>
                    <a:pt x="57" y="35"/>
                    <a:pt x="57" y="35"/>
                    <a:pt x="57" y="34"/>
                  </a:cubicBezTo>
                  <a:close/>
                  <a:moveTo>
                    <a:pt x="64" y="17"/>
                  </a:moveTo>
                  <a:cubicBezTo>
                    <a:pt x="60" y="31"/>
                    <a:pt x="60" y="31"/>
                    <a:pt x="60" y="31"/>
                  </a:cubicBezTo>
                  <a:cubicBezTo>
                    <a:pt x="106" y="13"/>
                    <a:pt x="106" y="13"/>
                    <a:pt x="106" y="13"/>
                  </a:cubicBezTo>
                  <a:cubicBezTo>
                    <a:pt x="100" y="4"/>
                    <a:pt x="100" y="4"/>
                    <a:pt x="100" y="4"/>
                  </a:cubicBezTo>
                  <a:lnTo>
                    <a:pt x="64" y="17"/>
                  </a:lnTo>
                  <a:close/>
                  <a:moveTo>
                    <a:pt x="99" y="3"/>
                  </a:moveTo>
                  <a:cubicBezTo>
                    <a:pt x="100" y="2"/>
                    <a:pt x="100" y="2"/>
                    <a:pt x="100" y="2"/>
                  </a:cubicBezTo>
                  <a:lnTo>
                    <a:pt x="99" y="3"/>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grpSp>
      <p:grpSp>
        <p:nvGrpSpPr>
          <p:cNvPr id="45" name="组合 42"/>
          <p:cNvGrpSpPr>
            <a:grpSpLocks/>
          </p:cNvGrpSpPr>
          <p:nvPr/>
        </p:nvGrpSpPr>
        <p:grpSpPr bwMode="auto">
          <a:xfrm>
            <a:off x="5277390" y="5040"/>
            <a:ext cx="597694" cy="1237060"/>
            <a:chOff x="6500931" y="-264985"/>
            <a:chExt cx="797518" cy="1649813"/>
          </a:xfrm>
        </p:grpSpPr>
        <p:sp>
          <p:nvSpPr>
            <p:cNvPr id="46" name="Freeform 29"/>
            <p:cNvSpPr>
              <a:spLocks/>
            </p:cNvSpPr>
            <p:nvPr/>
          </p:nvSpPr>
          <p:spPr bwMode="auto">
            <a:xfrm>
              <a:off x="6915026" y="-258413"/>
              <a:ext cx="0" cy="1025381"/>
            </a:xfrm>
            <a:custGeom>
              <a:avLst/>
              <a:gdLst>
                <a:gd name="T0" fmla="*/ 2147483646 h 468"/>
                <a:gd name="T1" fmla="*/ 0 h 468"/>
                <a:gd name="T2" fmla="*/ 2147483646 h 468"/>
                <a:gd name="T3" fmla="*/ 0 60000 65536"/>
                <a:gd name="T4" fmla="*/ 0 60000 65536"/>
                <a:gd name="T5" fmla="*/ 0 60000 65536"/>
              </a:gdLst>
              <a:ahLst/>
              <a:cxnLst>
                <a:cxn ang="T3">
                  <a:pos x="0" y="T0"/>
                </a:cxn>
                <a:cxn ang="T4">
                  <a:pos x="0" y="T1"/>
                </a:cxn>
                <a:cxn ang="T5">
                  <a:pos x="0" y="T2"/>
                </a:cxn>
              </a:cxnLst>
              <a:rect l="0" t="0" r="r" b="b"/>
              <a:pathLst>
                <a:path h="468">
                  <a:moveTo>
                    <a:pt x="0" y="468"/>
                  </a:moveTo>
                  <a:lnTo>
                    <a:pt x="0" y="0"/>
                  </a:lnTo>
                  <a:lnTo>
                    <a:pt x="0" y="468"/>
                  </a:lnTo>
                  <a:close/>
                </a:path>
              </a:pathLst>
            </a:custGeom>
            <a:solidFill>
              <a:srgbClr val="FFF9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47" name="Line 30"/>
            <p:cNvSpPr>
              <a:spLocks noChangeShapeType="1"/>
            </p:cNvSpPr>
            <p:nvPr/>
          </p:nvSpPr>
          <p:spPr bwMode="auto">
            <a:xfrm flipV="1">
              <a:off x="6915026" y="-258413"/>
              <a:ext cx="0" cy="102538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48" name="Freeform 31"/>
            <p:cNvSpPr>
              <a:spLocks/>
            </p:cNvSpPr>
            <p:nvPr/>
          </p:nvSpPr>
          <p:spPr bwMode="auto">
            <a:xfrm>
              <a:off x="6904072" y="-264985"/>
              <a:ext cx="15338" cy="1038527"/>
            </a:xfrm>
            <a:custGeom>
              <a:avLst/>
              <a:gdLst>
                <a:gd name="T0" fmla="*/ 0 w 3"/>
                <a:gd name="T1" fmla="*/ 2147483646 h 200"/>
                <a:gd name="T2" fmla="*/ 0 w 3"/>
                <a:gd name="T3" fmla="*/ 2147483646 h 200"/>
                <a:gd name="T4" fmla="*/ 2147483646 w 3"/>
                <a:gd name="T5" fmla="*/ 0 h 200"/>
                <a:gd name="T6" fmla="*/ 2147483646 w 3"/>
                <a:gd name="T7" fmla="*/ 2147483646 h 200"/>
                <a:gd name="T8" fmla="*/ 2147483646 w 3"/>
                <a:gd name="T9" fmla="*/ 2147483646 h 200"/>
                <a:gd name="T10" fmla="*/ 2147483646 w 3"/>
                <a:gd name="T11" fmla="*/ 2147483646 h 200"/>
                <a:gd name="T12" fmla="*/ 0 w 3"/>
                <a:gd name="T13" fmla="*/ 2147483646 h 2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00">
                  <a:moveTo>
                    <a:pt x="0" y="199"/>
                  </a:moveTo>
                  <a:cubicBezTo>
                    <a:pt x="0" y="1"/>
                    <a:pt x="0" y="1"/>
                    <a:pt x="0" y="1"/>
                  </a:cubicBezTo>
                  <a:cubicBezTo>
                    <a:pt x="0" y="0"/>
                    <a:pt x="1" y="0"/>
                    <a:pt x="2" y="0"/>
                  </a:cubicBezTo>
                  <a:cubicBezTo>
                    <a:pt x="2" y="0"/>
                    <a:pt x="3" y="0"/>
                    <a:pt x="3" y="1"/>
                  </a:cubicBezTo>
                  <a:cubicBezTo>
                    <a:pt x="3" y="199"/>
                    <a:pt x="3" y="199"/>
                    <a:pt x="3" y="199"/>
                  </a:cubicBezTo>
                  <a:cubicBezTo>
                    <a:pt x="3" y="200"/>
                    <a:pt x="2" y="200"/>
                    <a:pt x="2" y="200"/>
                  </a:cubicBezTo>
                  <a:cubicBezTo>
                    <a:pt x="1" y="200"/>
                    <a:pt x="0" y="200"/>
                    <a:pt x="0" y="199"/>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49" name="Freeform 32"/>
            <p:cNvSpPr>
              <a:spLocks/>
            </p:cNvSpPr>
            <p:nvPr/>
          </p:nvSpPr>
          <p:spPr bwMode="auto">
            <a:xfrm>
              <a:off x="6505313" y="694667"/>
              <a:ext cx="788754" cy="683587"/>
            </a:xfrm>
            <a:custGeom>
              <a:avLst/>
              <a:gdLst>
                <a:gd name="T0" fmla="*/ 2147483646 w 360"/>
                <a:gd name="T1" fmla="*/ 0 h 312"/>
                <a:gd name="T2" fmla="*/ 2147483646 w 360"/>
                <a:gd name="T3" fmla="*/ 2147483646 h 312"/>
                <a:gd name="T4" fmla="*/ 2147483646 w 360"/>
                <a:gd name="T5" fmla="*/ 2147483646 h 312"/>
                <a:gd name="T6" fmla="*/ 2147483646 w 360"/>
                <a:gd name="T7" fmla="*/ 2147483646 h 312"/>
                <a:gd name="T8" fmla="*/ 2147483646 w 360"/>
                <a:gd name="T9" fmla="*/ 2147483646 h 312"/>
                <a:gd name="T10" fmla="*/ 2147483646 w 360"/>
                <a:gd name="T11" fmla="*/ 2147483646 h 312"/>
                <a:gd name="T12" fmla="*/ 2147483646 w 360"/>
                <a:gd name="T13" fmla="*/ 2147483646 h 312"/>
                <a:gd name="T14" fmla="*/ 2147483646 w 360"/>
                <a:gd name="T15" fmla="*/ 2147483646 h 312"/>
                <a:gd name="T16" fmla="*/ 0 w 360"/>
                <a:gd name="T17" fmla="*/ 2147483646 h 312"/>
                <a:gd name="T18" fmla="*/ 2147483646 w 360"/>
                <a:gd name="T19" fmla="*/ 2147483646 h 312"/>
                <a:gd name="T20" fmla="*/ 2147483646 w 360"/>
                <a:gd name="T21" fmla="*/ 0 h 3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0" h="312">
                  <a:moveTo>
                    <a:pt x="187" y="0"/>
                  </a:moveTo>
                  <a:lnTo>
                    <a:pt x="222" y="109"/>
                  </a:lnTo>
                  <a:lnTo>
                    <a:pt x="360" y="133"/>
                  </a:lnTo>
                  <a:lnTo>
                    <a:pt x="239" y="189"/>
                  </a:lnTo>
                  <a:lnTo>
                    <a:pt x="270" y="310"/>
                  </a:lnTo>
                  <a:lnTo>
                    <a:pt x="151" y="265"/>
                  </a:lnTo>
                  <a:lnTo>
                    <a:pt x="69" y="312"/>
                  </a:lnTo>
                  <a:lnTo>
                    <a:pt x="85" y="177"/>
                  </a:lnTo>
                  <a:lnTo>
                    <a:pt x="0" y="125"/>
                  </a:lnTo>
                  <a:lnTo>
                    <a:pt x="135" y="92"/>
                  </a:lnTo>
                  <a:lnTo>
                    <a:pt x="187" y="0"/>
                  </a:lnTo>
                  <a:close/>
                </a:path>
              </a:pathLst>
            </a:custGeom>
            <a:solidFill>
              <a:srgbClr val="FFF9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50" name="Freeform 33"/>
            <p:cNvSpPr>
              <a:spLocks noEditPoints="1"/>
            </p:cNvSpPr>
            <p:nvPr/>
          </p:nvSpPr>
          <p:spPr bwMode="auto">
            <a:xfrm>
              <a:off x="6500931" y="690285"/>
              <a:ext cx="797518" cy="694543"/>
            </a:xfrm>
            <a:custGeom>
              <a:avLst/>
              <a:gdLst>
                <a:gd name="T0" fmla="*/ 2147483646 w 154"/>
                <a:gd name="T1" fmla="*/ 2147483646 h 134"/>
                <a:gd name="T2" fmla="*/ 2147483646 w 154"/>
                <a:gd name="T3" fmla="*/ 2147483646 h 134"/>
                <a:gd name="T4" fmla="*/ 2147483646 w 154"/>
                <a:gd name="T5" fmla="*/ 2147483646 h 134"/>
                <a:gd name="T6" fmla="*/ 0 w 154"/>
                <a:gd name="T7" fmla="*/ 2147483646 h 134"/>
                <a:gd name="T8" fmla="*/ 0 w 154"/>
                <a:gd name="T9" fmla="*/ 2147483646 h 134"/>
                <a:gd name="T10" fmla="*/ 2147483646 w 154"/>
                <a:gd name="T11" fmla="*/ 2147483646 h 134"/>
                <a:gd name="T12" fmla="*/ 2147483646 w 154"/>
                <a:gd name="T13" fmla="*/ 2147483646 h 134"/>
                <a:gd name="T14" fmla="*/ 2147483646 w 154"/>
                <a:gd name="T15" fmla="*/ 0 h 134"/>
                <a:gd name="T16" fmla="*/ 2147483646 w 154"/>
                <a:gd name="T17" fmla="*/ 0 h 134"/>
                <a:gd name="T18" fmla="*/ 2147483646 w 154"/>
                <a:gd name="T19" fmla="*/ 2147483646 h 134"/>
                <a:gd name="T20" fmla="*/ 2147483646 w 154"/>
                <a:gd name="T21" fmla="*/ 2147483646 h 134"/>
                <a:gd name="T22" fmla="*/ 2147483646 w 154"/>
                <a:gd name="T23" fmla="*/ 2147483646 h 134"/>
                <a:gd name="T24" fmla="*/ 2147483646 w 154"/>
                <a:gd name="T25" fmla="*/ 2147483646 h 134"/>
                <a:gd name="T26" fmla="*/ 2147483646 w 154"/>
                <a:gd name="T27" fmla="*/ 2147483646 h 134"/>
                <a:gd name="T28" fmla="*/ 2147483646 w 154"/>
                <a:gd name="T29" fmla="*/ 2147483646 h 134"/>
                <a:gd name="T30" fmla="*/ 2147483646 w 154"/>
                <a:gd name="T31" fmla="*/ 2147483646 h 134"/>
                <a:gd name="T32" fmla="*/ 2147483646 w 154"/>
                <a:gd name="T33" fmla="*/ 2147483646 h 134"/>
                <a:gd name="T34" fmla="*/ 2147483646 w 154"/>
                <a:gd name="T35" fmla="*/ 2147483646 h 134"/>
                <a:gd name="T36" fmla="*/ 2147483646 w 154"/>
                <a:gd name="T37" fmla="*/ 2147483646 h 134"/>
                <a:gd name="T38" fmla="*/ 2147483646 w 154"/>
                <a:gd name="T39" fmla="*/ 2147483646 h 134"/>
                <a:gd name="T40" fmla="*/ 2147483646 w 154"/>
                <a:gd name="T41" fmla="*/ 2147483646 h 134"/>
                <a:gd name="T42" fmla="*/ 2147483646 w 154"/>
                <a:gd name="T43" fmla="*/ 2147483646 h 134"/>
                <a:gd name="T44" fmla="*/ 2147483646 w 154"/>
                <a:gd name="T45" fmla="*/ 2147483646 h 134"/>
                <a:gd name="T46" fmla="*/ 2147483646 w 154"/>
                <a:gd name="T47" fmla="*/ 2147483646 h 134"/>
                <a:gd name="T48" fmla="*/ 2147483646 w 154"/>
                <a:gd name="T49" fmla="*/ 2147483646 h 134"/>
                <a:gd name="T50" fmla="*/ 2147483646 w 154"/>
                <a:gd name="T51" fmla="*/ 2147483646 h 134"/>
                <a:gd name="T52" fmla="*/ 2147483646 w 154"/>
                <a:gd name="T53" fmla="*/ 2147483646 h 134"/>
                <a:gd name="T54" fmla="*/ 2147483646 w 154"/>
                <a:gd name="T55" fmla="*/ 2147483646 h 134"/>
                <a:gd name="T56" fmla="*/ 2147483646 w 154"/>
                <a:gd name="T57" fmla="*/ 2147483646 h 134"/>
                <a:gd name="T58" fmla="*/ 2147483646 w 154"/>
                <a:gd name="T59" fmla="*/ 2147483646 h 134"/>
                <a:gd name="T60" fmla="*/ 2147483646 w 154"/>
                <a:gd name="T61" fmla="*/ 2147483646 h 134"/>
                <a:gd name="T62" fmla="*/ 2147483646 w 154"/>
                <a:gd name="T63" fmla="*/ 2147483646 h 134"/>
                <a:gd name="T64" fmla="*/ 2147483646 w 154"/>
                <a:gd name="T65" fmla="*/ 2147483646 h 134"/>
                <a:gd name="T66" fmla="*/ 2147483646 w 154"/>
                <a:gd name="T67" fmla="*/ 2147483646 h 134"/>
                <a:gd name="T68" fmla="*/ 2147483646 w 154"/>
                <a:gd name="T69" fmla="*/ 2147483646 h 134"/>
                <a:gd name="T70" fmla="*/ 2147483646 w 154"/>
                <a:gd name="T71" fmla="*/ 2147483646 h 134"/>
                <a:gd name="T72" fmla="*/ 2147483646 w 154"/>
                <a:gd name="T73" fmla="*/ 2147483646 h 134"/>
                <a:gd name="T74" fmla="*/ 2147483646 w 154"/>
                <a:gd name="T75" fmla="*/ 2147483646 h 1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4" h="134">
                  <a:moveTo>
                    <a:pt x="29" y="134"/>
                  </a:moveTo>
                  <a:cubicBezTo>
                    <a:pt x="28" y="134"/>
                    <a:pt x="28" y="133"/>
                    <a:pt x="28" y="133"/>
                  </a:cubicBezTo>
                  <a:cubicBezTo>
                    <a:pt x="36" y="77"/>
                    <a:pt x="36" y="77"/>
                    <a:pt x="36" y="77"/>
                  </a:cubicBezTo>
                  <a:cubicBezTo>
                    <a:pt x="0" y="55"/>
                    <a:pt x="0" y="55"/>
                    <a:pt x="0" y="55"/>
                  </a:cubicBezTo>
                  <a:cubicBezTo>
                    <a:pt x="0" y="54"/>
                    <a:pt x="0" y="54"/>
                    <a:pt x="0" y="53"/>
                  </a:cubicBezTo>
                  <a:cubicBezTo>
                    <a:pt x="0" y="53"/>
                    <a:pt x="0" y="52"/>
                    <a:pt x="1" y="52"/>
                  </a:cubicBezTo>
                  <a:cubicBezTo>
                    <a:pt x="57" y="39"/>
                    <a:pt x="57" y="39"/>
                    <a:pt x="57" y="39"/>
                  </a:cubicBezTo>
                  <a:cubicBezTo>
                    <a:pt x="79" y="0"/>
                    <a:pt x="79" y="0"/>
                    <a:pt x="79" y="0"/>
                  </a:cubicBezTo>
                  <a:cubicBezTo>
                    <a:pt x="79" y="0"/>
                    <a:pt x="80" y="0"/>
                    <a:pt x="80" y="0"/>
                  </a:cubicBezTo>
                  <a:cubicBezTo>
                    <a:pt x="81" y="0"/>
                    <a:pt x="81" y="0"/>
                    <a:pt x="82" y="1"/>
                  </a:cubicBezTo>
                  <a:cubicBezTo>
                    <a:pt x="96" y="45"/>
                    <a:pt x="96" y="45"/>
                    <a:pt x="96" y="45"/>
                  </a:cubicBezTo>
                  <a:cubicBezTo>
                    <a:pt x="153" y="56"/>
                    <a:pt x="153" y="56"/>
                    <a:pt x="153" y="56"/>
                  </a:cubicBezTo>
                  <a:cubicBezTo>
                    <a:pt x="154" y="56"/>
                    <a:pt x="154" y="56"/>
                    <a:pt x="154" y="57"/>
                  </a:cubicBezTo>
                  <a:cubicBezTo>
                    <a:pt x="154" y="58"/>
                    <a:pt x="154" y="58"/>
                    <a:pt x="153" y="59"/>
                  </a:cubicBezTo>
                  <a:cubicBezTo>
                    <a:pt x="104" y="82"/>
                    <a:pt x="104" y="82"/>
                    <a:pt x="104" y="82"/>
                  </a:cubicBezTo>
                  <a:cubicBezTo>
                    <a:pt x="117" y="132"/>
                    <a:pt x="117" y="132"/>
                    <a:pt x="117" y="132"/>
                  </a:cubicBezTo>
                  <a:cubicBezTo>
                    <a:pt x="117" y="132"/>
                    <a:pt x="116" y="133"/>
                    <a:pt x="116" y="133"/>
                  </a:cubicBezTo>
                  <a:cubicBezTo>
                    <a:pt x="116" y="133"/>
                    <a:pt x="115" y="134"/>
                    <a:pt x="115" y="133"/>
                  </a:cubicBezTo>
                  <a:cubicBezTo>
                    <a:pt x="65" y="115"/>
                    <a:pt x="65" y="115"/>
                    <a:pt x="65" y="115"/>
                  </a:cubicBezTo>
                  <a:cubicBezTo>
                    <a:pt x="31" y="134"/>
                    <a:pt x="31" y="134"/>
                    <a:pt x="31" y="134"/>
                  </a:cubicBezTo>
                  <a:cubicBezTo>
                    <a:pt x="30" y="134"/>
                    <a:pt x="30" y="134"/>
                    <a:pt x="30" y="134"/>
                  </a:cubicBezTo>
                  <a:lnTo>
                    <a:pt x="29" y="134"/>
                  </a:lnTo>
                  <a:close/>
                  <a:moveTo>
                    <a:pt x="59" y="41"/>
                  </a:moveTo>
                  <a:cubicBezTo>
                    <a:pt x="59" y="42"/>
                    <a:pt x="58" y="42"/>
                    <a:pt x="58" y="42"/>
                  </a:cubicBezTo>
                  <a:cubicBezTo>
                    <a:pt x="5" y="54"/>
                    <a:pt x="5" y="54"/>
                    <a:pt x="5" y="54"/>
                  </a:cubicBezTo>
                  <a:cubicBezTo>
                    <a:pt x="38" y="75"/>
                    <a:pt x="38" y="75"/>
                    <a:pt x="38" y="75"/>
                  </a:cubicBezTo>
                  <a:cubicBezTo>
                    <a:pt x="38" y="75"/>
                    <a:pt x="39" y="76"/>
                    <a:pt x="39" y="76"/>
                  </a:cubicBezTo>
                  <a:cubicBezTo>
                    <a:pt x="32" y="130"/>
                    <a:pt x="32" y="130"/>
                    <a:pt x="32" y="130"/>
                  </a:cubicBezTo>
                  <a:cubicBezTo>
                    <a:pt x="65" y="112"/>
                    <a:pt x="65" y="112"/>
                    <a:pt x="65" y="112"/>
                  </a:cubicBezTo>
                  <a:cubicBezTo>
                    <a:pt x="65" y="112"/>
                    <a:pt x="65" y="112"/>
                    <a:pt x="66" y="112"/>
                  </a:cubicBezTo>
                  <a:cubicBezTo>
                    <a:pt x="113" y="130"/>
                    <a:pt x="113" y="130"/>
                    <a:pt x="113" y="130"/>
                  </a:cubicBezTo>
                  <a:cubicBezTo>
                    <a:pt x="101" y="81"/>
                    <a:pt x="101" y="81"/>
                    <a:pt x="101" y="81"/>
                  </a:cubicBezTo>
                  <a:cubicBezTo>
                    <a:pt x="101" y="81"/>
                    <a:pt x="101" y="80"/>
                    <a:pt x="102" y="80"/>
                  </a:cubicBezTo>
                  <a:cubicBezTo>
                    <a:pt x="148" y="58"/>
                    <a:pt x="148" y="58"/>
                    <a:pt x="148" y="58"/>
                  </a:cubicBezTo>
                  <a:cubicBezTo>
                    <a:pt x="95" y="48"/>
                    <a:pt x="95" y="48"/>
                    <a:pt x="95" y="48"/>
                  </a:cubicBezTo>
                  <a:cubicBezTo>
                    <a:pt x="94" y="48"/>
                    <a:pt x="94" y="48"/>
                    <a:pt x="93" y="47"/>
                  </a:cubicBezTo>
                  <a:cubicBezTo>
                    <a:pt x="80" y="5"/>
                    <a:pt x="80" y="5"/>
                    <a:pt x="80" y="5"/>
                  </a:cubicBezTo>
                  <a:lnTo>
                    <a:pt x="59" y="41"/>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51" name="Freeform 34"/>
            <p:cNvSpPr>
              <a:spLocks noEditPoints="1"/>
            </p:cNvSpPr>
            <p:nvPr/>
          </p:nvSpPr>
          <p:spPr bwMode="auto">
            <a:xfrm>
              <a:off x="6525031" y="812980"/>
              <a:ext cx="731789" cy="565274"/>
            </a:xfrm>
            <a:custGeom>
              <a:avLst/>
              <a:gdLst>
                <a:gd name="T0" fmla="*/ 2147483646 w 334"/>
                <a:gd name="T1" fmla="*/ 2147483646 h 258"/>
                <a:gd name="T2" fmla="*/ 2147483646 w 334"/>
                <a:gd name="T3" fmla="*/ 2147483646 h 258"/>
                <a:gd name="T4" fmla="*/ 2147483646 w 334"/>
                <a:gd name="T5" fmla="*/ 2147483646 h 258"/>
                <a:gd name="T6" fmla="*/ 2147483646 w 334"/>
                <a:gd name="T7" fmla="*/ 2147483646 h 258"/>
                <a:gd name="T8" fmla="*/ 2147483646 w 334"/>
                <a:gd name="T9" fmla="*/ 2147483646 h 258"/>
                <a:gd name="T10" fmla="*/ 2147483646 w 334"/>
                <a:gd name="T11" fmla="*/ 2147483646 h 258"/>
                <a:gd name="T12" fmla="*/ 2147483646 w 334"/>
                <a:gd name="T13" fmla="*/ 2147483646 h 258"/>
                <a:gd name="T14" fmla="*/ 2147483646 w 334"/>
                <a:gd name="T15" fmla="*/ 0 h 258"/>
                <a:gd name="T16" fmla="*/ 2147483646 w 334"/>
                <a:gd name="T17" fmla="*/ 2147483646 h 258"/>
                <a:gd name="T18" fmla="*/ 2147483646 w 334"/>
                <a:gd name="T19" fmla="*/ 2147483646 h 258"/>
                <a:gd name="T20" fmla="*/ 2147483646 w 334"/>
                <a:gd name="T21" fmla="*/ 2147483646 h 258"/>
                <a:gd name="T22" fmla="*/ 0 w 334"/>
                <a:gd name="T23" fmla="*/ 2147483646 h 258"/>
                <a:gd name="T24" fmla="*/ 2147483646 w 334"/>
                <a:gd name="T25" fmla="*/ 2147483646 h 258"/>
                <a:gd name="T26" fmla="*/ 2147483646 w 334"/>
                <a:gd name="T27" fmla="*/ 2147483646 h 258"/>
                <a:gd name="T28" fmla="*/ 2147483646 w 334"/>
                <a:gd name="T29" fmla="*/ 0 h 258"/>
                <a:gd name="T30" fmla="*/ 2147483646 w 334"/>
                <a:gd name="T31" fmla="*/ 2147483646 h 258"/>
                <a:gd name="T32" fmla="*/ 2147483646 w 334"/>
                <a:gd name="T33" fmla="*/ 2147483646 h 258"/>
                <a:gd name="T34" fmla="*/ 2147483646 w 334"/>
                <a:gd name="T35" fmla="*/ 2147483646 h 258"/>
                <a:gd name="T36" fmla="*/ 2147483646 w 334"/>
                <a:gd name="T37" fmla="*/ 2147483646 h 258"/>
                <a:gd name="T38" fmla="*/ 2147483646 w 334"/>
                <a:gd name="T39" fmla="*/ 2147483646 h 2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4" h="258">
                  <a:moveTo>
                    <a:pt x="62" y="242"/>
                  </a:moveTo>
                  <a:lnTo>
                    <a:pt x="60" y="258"/>
                  </a:lnTo>
                  <a:lnTo>
                    <a:pt x="142" y="211"/>
                  </a:lnTo>
                  <a:lnTo>
                    <a:pt x="187" y="228"/>
                  </a:lnTo>
                  <a:lnTo>
                    <a:pt x="249" y="204"/>
                  </a:lnTo>
                  <a:lnTo>
                    <a:pt x="239" y="173"/>
                  </a:lnTo>
                  <a:lnTo>
                    <a:pt x="62" y="242"/>
                  </a:lnTo>
                  <a:close/>
                  <a:moveTo>
                    <a:pt x="194" y="0"/>
                  </a:moveTo>
                  <a:lnTo>
                    <a:pt x="133" y="24"/>
                  </a:lnTo>
                  <a:lnTo>
                    <a:pt x="126" y="38"/>
                  </a:lnTo>
                  <a:lnTo>
                    <a:pt x="48" y="57"/>
                  </a:lnTo>
                  <a:lnTo>
                    <a:pt x="0" y="76"/>
                  </a:lnTo>
                  <a:lnTo>
                    <a:pt x="36" y="97"/>
                  </a:lnTo>
                  <a:lnTo>
                    <a:pt x="206" y="31"/>
                  </a:lnTo>
                  <a:lnTo>
                    <a:pt x="194" y="0"/>
                  </a:lnTo>
                  <a:close/>
                  <a:moveTo>
                    <a:pt x="69" y="178"/>
                  </a:moveTo>
                  <a:lnTo>
                    <a:pt x="334" y="76"/>
                  </a:lnTo>
                  <a:lnTo>
                    <a:pt x="273" y="64"/>
                  </a:lnTo>
                  <a:lnTo>
                    <a:pt x="74" y="142"/>
                  </a:lnTo>
                  <a:lnTo>
                    <a:pt x="69" y="178"/>
                  </a:lnTo>
                  <a:close/>
                </a:path>
              </a:pathLst>
            </a:custGeom>
            <a:solidFill>
              <a:srgbClr val="FFD4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52" name="Freeform 35"/>
            <p:cNvSpPr>
              <a:spLocks noEditPoints="1"/>
            </p:cNvSpPr>
            <p:nvPr/>
          </p:nvSpPr>
          <p:spPr bwMode="auto">
            <a:xfrm>
              <a:off x="6516267" y="804216"/>
              <a:ext cx="751508" cy="580612"/>
            </a:xfrm>
            <a:custGeom>
              <a:avLst/>
              <a:gdLst>
                <a:gd name="T0" fmla="*/ 2147483646 w 145"/>
                <a:gd name="T1" fmla="*/ 2147483646 h 112"/>
                <a:gd name="T2" fmla="*/ 2147483646 w 145"/>
                <a:gd name="T3" fmla="*/ 2147483646 h 112"/>
                <a:gd name="T4" fmla="*/ 2147483646 w 145"/>
                <a:gd name="T5" fmla="*/ 2147483646 h 112"/>
                <a:gd name="T6" fmla="*/ 2147483646 w 145"/>
                <a:gd name="T7" fmla="*/ 2147483646 h 112"/>
                <a:gd name="T8" fmla="*/ 2147483646 w 145"/>
                <a:gd name="T9" fmla="*/ 2147483646 h 112"/>
                <a:gd name="T10" fmla="*/ 2147483646 w 145"/>
                <a:gd name="T11" fmla="*/ 2147483646 h 112"/>
                <a:gd name="T12" fmla="*/ 2147483646 w 145"/>
                <a:gd name="T13" fmla="*/ 2147483646 h 112"/>
                <a:gd name="T14" fmla="*/ 2147483646 w 145"/>
                <a:gd name="T15" fmla="*/ 2147483646 h 112"/>
                <a:gd name="T16" fmla="*/ 2147483646 w 145"/>
                <a:gd name="T17" fmla="*/ 2147483646 h 112"/>
                <a:gd name="T18" fmla="*/ 2147483646 w 145"/>
                <a:gd name="T19" fmla="*/ 2147483646 h 112"/>
                <a:gd name="T20" fmla="*/ 2147483646 w 145"/>
                <a:gd name="T21" fmla="*/ 2147483646 h 112"/>
                <a:gd name="T22" fmla="*/ 2147483646 w 145"/>
                <a:gd name="T23" fmla="*/ 2147483646 h 112"/>
                <a:gd name="T24" fmla="*/ 2147483646 w 145"/>
                <a:gd name="T25" fmla="*/ 2147483646 h 112"/>
                <a:gd name="T26" fmla="*/ 2147483646 w 145"/>
                <a:gd name="T27" fmla="*/ 2147483646 h 112"/>
                <a:gd name="T28" fmla="*/ 2147483646 w 145"/>
                <a:gd name="T29" fmla="*/ 2147483646 h 112"/>
                <a:gd name="T30" fmla="*/ 2147483646 w 145"/>
                <a:gd name="T31" fmla="*/ 2147483646 h 112"/>
                <a:gd name="T32" fmla="*/ 2147483646 w 145"/>
                <a:gd name="T33" fmla="*/ 2147483646 h 112"/>
                <a:gd name="T34" fmla="*/ 2147483646 w 145"/>
                <a:gd name="T35" fmla="*/ 2147483646 h 112"/>
                <a:gd name="T36" fmla="*/ 2147483646 w 145"/>
                <a:gd name="T37" fmla="*/ 2147483646 h 112"/>
                <a:gd name="T38" fmla="*/ 2147483646 w 145"/>
                <a:gd name="T39" fmla="*/ 2147483646 h 112"/>
                <a:gd name="T40" fmla="*/ 2147483646 w 145"/>
                <a:gd name="T41" fmla="*/ 2147483646 h 112"/>
                <a:gd name="T42" fmla="*/ 2147483646 w 145"/>
                <a:gd name="T43" fmla="*/ 2147483646 h 112"/>
                <a:gd name="T44" fmla="*/ 0 w 145"/>
                <a:gd name="T45" fmla="*/ 2147483646 h 112"/>
                <a:gd name="T46" fmla="*/ 2147483646 w 145"/>
                <a:gd name="T47" fmla="*/ 2147483646 h 112"/>
                <a:gd name="T48" fmla="*/ 2147483646 w 145"/>
                <a:gd name="T49" fmla="*/ 2147483646 h 112"/>
                <a:gd name="T50" fmla="*/ 2147483646 w 145"/>
                <a:gd name="T51" fmla="*/ 2147483646 h 112"/>
                <a:gd name="T52" fmla="*/ 2147483646 w 145"/>
                <a:gd name="T53" fmla="*/ 2147483646 h 112"/>
                <a:gd name="T54" fmla="*/ 2147483646 w 145"/>
                <a:gd name="T55" fmla="*/ 2147483646 h 112"/>
                <a:gd name="T56" fmla="*/ 2147483646 w 145"/>
                <a:gd name="T57" fmla="*/ 2147483646 h 112"/>
                <a:gd name="T58" fmla="*/ 2147483646 w 145"/>
                <a:gd name="T59" fmla="*/ 2147483646 h 112"/>
                <a:gd name="T60" fmla="*/ 2147483646 w 145"/>
                <a:gd name="T61" fmla="*/ 2147483646 h 112"/>
                <a:gd name="T62" fmla="*/ 2147483646 w 145"/>
                <a:gd name="T63" fmla="*/ 2147483646 h 112"/>
                <a:gd name="T64" fmla="*/ 2147483646 w 145"/>
                <a:gd name="T65" fmla="*/ 2147483646 h 112"/>
                <a:gd name="T66" fmla="*/ 2147483646 w 145"/>
                <a:gd name="T67" fmla="*/ 2147483646 h 112"/>
                <a:gd name="T68" fmla="*/ 2147483646 w 145"/>
                <a:gd name="T69" fmla="*/ 2147483646 h 112"/>
                <a:gd name="T70" fmla="*/ 2147483646 w 145"/>
                <a:gd name="T71" fmla="*/ 2147483646 h 1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5" h="112">
                  <a:moveTo>
                    <a:pt x="26" y="112"/>
                  </a:moveTo>
                  <a:cubicBezTo>
                    <a:pt x="25" y="112"/>
                    <a:pt x="25" y="111"/>
                    <a:pt x="25" y="111"/>
                  </a:cubicBezTo>
                  <a:cubicBezTo>
                    <a:pt x="26" y="103"/>
                    <a:pt x="26" y="103"/>
                    <a:pt x="26" y="103"/>
                  </a:cubicBezTo>
                  <a:cubicBezTo>
                    <a:pt x="26" y="103"/>
                    <a:pt x="27" y="102"/>
                    <a:pt x="27" y="102"/>
                  </a:cubicBezTo>
                  <a:cubicBezTo>
                    <a:pt x="103" y="73"/>
                    <a:pt x="103" y="73"/>
                    <a:pt x="103" y="73"/>
                  </a:cubicBezTo>
                  <a:cubicBezTo>
                    <a:pt x="103" y="73"/>
                    <a:pt x="103" y="73"/>
                    <a:pt x="104" y="73"/>
                  </a:cubicBezTo>
                  <a:cubicBezTo>
                    <a:pt x="104" y="73"/>
                    <a:pt x="105" y="74"/>
                    <a:pt x="105" y="74"/>
                  </a:cubicBezTo>
                  <a:cubicBezTo>
                    <a:pt x="108" y="88"/>
                    <a:pt x="108" y="88"/>
                    <a:pt x="108" y="88"/>
                  </a:cubicBezTo>
                  <a:cubicBezTo>
                    <a:pt x="108" y="89"/>
                    <a:pt x="108" y="89"/>
                    <a:pt x="107" y="90"/>
                  </a:cubicBezTo>
                  <a:cubicBezTo>
                    <a:pt x="81" y="100"/>
                    <a:pt x="81" y="100"/>
                    <a:pt x="81" y="100"/>
                  </a:cubicBezTo>
                  <a:cubicBezTo>
                    <a:pt x="80" y="100"/>
                    <a:pt x="80" y="100"/>
                    <a:pt x="80" y="100"/>
                  </a:cubicBezTo>
                  <a:cubicBezTo>
                    <a:pt x="62" y="93"/>
                    <a:pt x="62" y="93"/>
                    <a:pt x="62" y="93"/>
                  </a:cubicBezTo>
                  <a:cubicBezTo>
                    <a:pt x="28" y="112"/>
                    <a:pt x="28" y="112"/>
                    <a:pt x="28" y="112"/>
                  </a:cubicBezTo>
                  <a:cubicBezTo>
                    <a:pt x="27" y="112"/>
                    <a:pt x="27" y="112"/>
                    <a:pt x="27" y="112"/>
                  </a:cubicBezTo>
                  <a:lnTo>
                    <a:pt x="26" y="112"/>
                  </a:lnTo>
                  <a:close/>
                  <a:moveTo>
                    <a:pt x="29" y="108"/>
                  </a:moveTo>
                  <a:cubicBezTo>
                    <a:pt x="48" y="97"/>
                    <a:pt x="48" y="97"/>
                    <a:pt x="48" y="97"/>
                  </a:cubicBezTo>
                  <a:cubicBezTo>
                    <a:pt x="29" y="105"/>
                    <a:pt x="29" y="105"/>
                    <a:pt x="29" y="105"/>
                  </a:cubicBezTo>
                  <a:lnTo>
                    <a:pt x="29" y="108"/>
                  </a:lnTo>
                  <a:close/>
                  <a:moveTo>
                    <a:pt x="81" y="97"/>
                  </a:moveTo>
                  <a:cubicBezTo>
                    <a:pt x="105" y="87"/>
                    <a:pt x="105" y="87"/>
                    <a:pt x="105" y="87"/>
                  </a:cubicBezTo>
                  <a:cubicBezTo>
                    <a:pt x="102" y="77"/>
                    <a:pt x="102" y="77"/>
                    <a:pt x="102" y="77"/>
                  </a:cubicBezTo>
                  <a:cubicBezTo>
                    <a:pt x="65" y="91"/>
                    <a:pt x="65" y="91"/>
                    <a:pt x="65" y="91"/>
                  </a:cubicBezTo>
                  <a:lnTo>
                    <a:pt x="81" y="97"/>
                  </a:lnTo>
                  <a:close/>
                  <a:moveTo>
                    <a:pt x="30" y="79"/>
                  </a:moveTo>
                  <a:cubicBezTo>
                    <a:pt x="30" y="78"/>
                    <a:pt x="30" y="78"/>
                    <a:pt x="30" y="77"/>
                  </a:cubicBezTo>
                  <a:cubicBezTo>
                    <a:pt x="32" y="61"/>
                    <a:pt x="32" y="61"/>
                    <a:pt x="32" y="61"/>
                  </a:cubicBezTo>
                  <a:cubicBezTo>
                    <a:pt x="32" y="61"/>
                    <a:pt x="32" y="60"/>
                    <a:pt x="33" y="60"/>
                  </a:cubicBezTo>
                  <a:cubicBezTo>
                    <a:pt x="116" y="28"/>
                    <a:pt x="116" y="28"/>
                    <a:pt x="116" y="28"/>
                  </a:cubicBezTo>
                  <a:cubicBezTo>
                    <a:pt x="117" y="28"/>
                    <a:pt x="117" y="28"/>
                    <a:pt x="117" y="28"/>
                  </a:cubicBezTo>
                  <a:cubicBezTo>
                    <a:pt x="144" y="33"/>
                    <a:pt x="144" y="33"/>
                    <a:pt x="144" y="33"/>
                  </a:cubicBezTo>
                  <a:cubicBezTo>
                    <a:pt x="144" y="33"/>
                    <a:pt x="145" y="33"/>
                    <a:pt x="145" y="34"/>
                  </a:cubicBezTo>
                  <a:cubicBezTo>
                    <a:pt x="145" y="35"/>
                    <a:pt x="144" y="35"/>
                    <a:pt x="144" y="36"/>
                  </a:cubicBezTo>
                  <a:cubicBezTo>
                    <a:pt x="32" y="79"/>
                    <a:pt x="32" y="79"/>
                    <a:pt x="32" y="79"/>
                  </a:cubicBezTo>
                  <a:cubicBezTo>
                    <a:pt x="31" y="77"/>
                    <a:pt x="31" y="77"/>
                    <a:pt x="31" y="77"/>
                  </a:cubicBezTo>
                  <a:cubicBezTo>
                    <a:pt x="32" y="79"/>
                    <a:pt x="32" y="79"/>
                    <a:pt x="32" y="79"/>
                  </a:cubicBezTo>
                  <a:cubicBezTo>
                    <a:pt x="31" y="79"/>
                    <a:pt x="31" y="79"/>
                    <a:pt x="31" y="79"/>
                  </a:cubicBezTo>
                  <a:lnTo>
                    <a:pt x="30" y="79"/>
                  </a:lnTo>
                  <a:close/>
                  <a:moveTo>
                    <a:pt x="35" y="63"/>
                  </a:moveTo>
                  <a:cubicBezTo>
                    <a:pt x="33" y="75"/>
                    <a:pt x="33" y="75"/>
                    <a:pt x="33" y="75"/>
                  </a:cubicBezTo>
                  <a:cubicBezTo>
                    <a:pt x="138" y="35"/>
                    <a:pt x="138" y="35"/>
                    <a:pt x="138" y="35"/>
                  </a:cubicBezTo>
                  <a:cubicBezTo>
                    <a:pt x="117" y="31"/>
                    <a:pt x="117" y="31"/>
                    <a:pt x="117" y="31"/>
                  </a:cubicBezTo>
                  <a:lnTo>
                    <a:pt x="35" y="63"/>
                  </a:lnTo>
                  <a:close/>
                  <a:moveTo>
                    <a:pt x="16" y="44"/>
                  </a:moveTo>
                  <a:cubicBezTo>
                    <a:pt x="1" y="35"/>
                    <a:pt x="1" y="35"/>
                    <a:pt x="1" y="35"/>
                  </a:cubicBezTo>
                  <a:cubicBezTo>
                    <a:pt x="1" y="35"/>
                    <a:pt x="0" y="34"/>
                    <a:pt x="0" y="34"/>
                  </a:cubicBezTo>
                  <a:cubicBezTo>
                    <a:pt x="0" y="33"/>
                    <a:pt x="1" y="33"/>
                    <a:pt x="1" y="32"/>
                  </a:cubicBezTo>
                  <a:cubicBezTo>
                    <a:pt x="22" y="25"/>
                    <a:pt x="22" y="25"/>
                    <a:pt x="22" y="25"/>
                  </a:cubicBezTo>
                  <a:cubicBezTo>
                    <a:pt x="22" y="25"/>
                    <a:pt x="22" y="25"/>
                    <a:pt x="22" y="25"/>
                  </a:cubicBezTo>
                  <a:cubicBezTo>
                    <a:pt x="54" y="17"/>
                    <a:pt x="54" y="17"/>
                    <a:pt x="54" y="17"/>
                  </a:cubicBezTo>
                  <a:cubicBezTo>
                    <a:pt x="57" y="11"/>
                    <a:pt x="57" y="11"/>
                    <a:pt x="57" y="11"/>
                  </a:cubicBezTo>
                  <a:cubicBezTo>
                    <a:pt x="58" y="11"/>
                    <a:pt x="58" y="11"/>
                    <a:pt x="58" y="11"/>
                  </a:cubicBezTo>
                  <a:cubicBezTo>
                    <a:pt x="84" y="1"/>
                    <a:pt x="84" y="1"/>
                    <a:pt x="84" y="1"/>
                  </a:cubicBezTo>
                  <a:cubicBezTo>
                    <a:pt x="84" y="0"/>
                    <a:pt x="85" y="0"/>
                    <a:pt x="85" y="1"/>
                  </a:cubicBezTo>
                  <a:cubicBezTo>
                    <a:pt x="85" y="1"/>
                    <a:pt x="86" y="1"/>
                    <a:pt x="86" y="1"/>
                  </a:cubicBezTo>
                  <a:cubicBezTo>
                    <a:pt x="90" y="15"/>
                    <a:pt x="90" y="15"/>
                    <a:pt x="90" y="15"/>
                  </a:cubicBezTo>
                  <a:cubicBezTo>
                    <a:pt x="90" y="16"/>
                    <a:pt x="90" y="16"/>
                    <a:pt x="89" y="17"/>
                  </a:cubicBezTo>
                  <a:cubicBezTo>
                    <a:pt x="17" y="45"/>
                    <a:pt x="17" y="45"/>
                    <a:pt x="17" y="45"/>
                  </a:cubicBezTo>
                  <a:cubicBezTo>
                    <a:pt x="17" y="45"/>
                    <a:pt x="17" y="45"/>
                    <a:pt x="17" y="45"/>
                  </a:cubicBezTo>
                  <a:lnTo>
                    <a:pt x="16" y="44"/>
                  </a:lnTo>
                  <a:close/>
                  <a:moveTo>
                    <a:pt x="59" y="13"/>
                  </a:moveTo>
                  <a:cubicBezTo>
                    <a:pt x="56" y="19"/>
                    <a:pt x="56" y="19"/>
                    <a:pt x="56" y="19"/>
                  </a:cubicBezTo>
                  <a:cubicBezTo>
                    <a:pt x="56" y="20"/>
                    <a:pt x="55" y="20"/>
                    <a:pt x="55" y="20"/>
                  </a:cubicBezTo>
                  <a:cubicBezTo>
                    <a:pt x="23" y="27"/>
                    <a:pt x="23" y="27"/>
                    <a:pt x="23" y="27"/>
                  </a:cubicBezTo>
                  <a:cubicBezTo>
                    <a:pt x="5" y="34"/>
                    <a:pt x="5" y="34"/>
                    <a:pt x="5" y="34"/>
                  </a:cubicBezTo>
                  <a:cubicBezTo>
                    <a:pt x="17" y="41"/>
                    <a:pt x="17" y="41"/>
                    <a:pt x="17" y="41"/>
                  </a:cubicBezTo>
                  <a:cubicBezTo>
                    <a:pt x="87" y="14"/>
                    <a:pt x="87" y="14"/>
                    <a:pt x="87" y="14"/>
                  </a:cubicBezTo>
                  <a:cubicBezTo>
                    <a:pt x="84" y="4"/>
                    <a:pt x="84" y="4"/>
                    <a:pt x="84" y="4"/>
                  </a:cubicBezTo>
                  <a:lnTo>
                    <a:pt x="59" y="13"/>
                  </a:lnTo>
                  <a:close/>
                  <a:moveTo>
                    <a:pt x="83" y="2"/>
                  </a:moveTo>
                  <a:cubicBezTo>
                    <a:pt x="84" y="2"/>
                    <a:pt x="84" y="2"/>
                    <a:pt x="84" y="2"/>
                  </a:cubicBezTo>
                  <a:lnTo>
                    <a:pt x="83" y="2"/>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grpSp>
      <p:grpSp>
        <p:nvGrpSpPr>
          <p:cNvPr id="53" name="组合 41"/>
          <p:cNvGrpSpPr>
            <a:grpSpLocks/>
          </p:cNvGrpSpPr>
          <p:nvPr/>
        </p:nvGrpSpPr>
        <p:grpSpPr bwMode="auto">
          <a:xfrm>
            <a:off x="7025500" y="-41102"/>
            <a:ext cx="683419" cy="1908572"/>
            <a:chOff x="7863723" y="-295659"/>
            <a:chExt cx="911450" cy="2545925"/>
          </a:xfrm>
        </p:grpSpPr>
        <p:sp>
          <p:nvSpPr>
            <p:cNvPr id="54" name="Freeform 36"/>
            <p:cNvSpPr>
              <a:spLocks/>
            </p:cNvSpPr>
            <p:nvPr/>
          </p:nvSpPr>
          <p:spPr bwMode="auto">
            <a:xfrm>
              <a:off x="8315066" y="-289086"/>
              <a:ext cx="0" cy="1765934"/>
            </a:xfrm>
            <a:custGeom>
              <a:avLst/>
              <a:gdLst>
                <a:gd name="T0" fmla="*/ 2147483646 h 806"/>
                <a:gd name="T1" fmla="*/ 0 h 806"/>
                <a:gd name="T2" fmla="*/ 2147483646 h 806"/>
                <a:gd name="T3" fmla="*/ 0 60000 65536"/>
                <a:gd name="T4" fmla="*/ 0 60000 65536"/>
                <a:gd name="T5" fmla="*/ 0 60000 65536"/>
              </a:gdLst>
              <a:ahLst/>
              <a:cxnLst>
                <a:cxn ang="T3">
                  <a:pos x="0" y="T0"/>
                </a:cxn>
                <a:cxn ang="T4">
                  <a:pos x="0" y="T1"/>
                </a:cxn>
                <a:cxn ang="T5">
                  <a:pos x="0" y="T2"/>
                </a:cxn>
              </a:cxnLst>
              <a:rect l="0" t="0" r="r" b="b"/>
              <a:pathLst>
                <a:path h="806">
                  <a:moveTo>
                    <a:pt x="0" y="806"/>
                  </a:moveTo>
                  <a:lnTo>
                    <a:pt x="0" y="0"/>
                  </a:lnTo>
                  <a:lnTo>
                    <a:pt x="0" y="806"/>
                  </a:lnTo>
                  <a:close/>
                </a:path>
              </a:pathLst>
            </a:custGeom>
            <a:solidFill>
              <a:srgbClr val="FFF9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55" name="Line 37"/>
            <p:cNvSpPr>
              <a:spLocks noChangeShapeType="1"/>
            </p:cNvSpPr>
            <p:nvPr/>
          </p:nvSpPr>
          <p:spPr bwMode="auto">
            <a:xfrm flipV="1">
              <a:off x="8315066" y="-289086"/>
              <a:ext cx="0" cy="17659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56" name="Freeform 38"/>
            <p:cNvSpPr>
              <a:spLocks/>
            </p:cNvSpPr>
            <p:nvPr/>
          </p:nvSpPr>
          <p:spPr bwMode="auto">
            <a:xfrm>
              <a:off x="8304111" y="-295659"/>
              <a:ext cx="15338" cy="1779080"/>
            </a:xfrm>
            <a:custGeom>
              <a:avLst/>
              <a:gdLst>
                <a:gd name="T0" fmla="*/ 0 w 3"/>
                <a:gd name="T1" fmla="*/ 2147483646 h 343"/>
                <a:gd name="T2" fmla="*/ 0 w 3"/>
                <a:gd name="T3" fmla="*/ 2147483646 h 343"/>
                <a:gd name="T4" fmla="*/ 2147483646 w 3"/>
                <a:gd name="T5" fmla="*/ 0 h 343"/>
                <a:gd name="T6" fmla="*/ 2147483646 w 3"/>
                <a:gd name="T7" fmla="*/ 2147483646 h 343"/>
                <a:gd name="T8" fmla="*/ 2147483646 w 3"/>
                <a:gd name="T9" fmla="*/ 2147483646 h 343"/>
                <a:gd name="T10" fmla="*/ 2147483646 w 3"/>
                <a:gd name="T11" fmla="*/ 2147483646 h 343"/>
                <a:gd name="T12" fmla="*/ 0 w 3"/>
                <a:gd name="T13" fmla="*/ 2147483646 h 3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43">
                  <a:moveTo>
                    <a:pt x="0" y="342"/>
                  </a:moveTo>
                  <a:cubicBezTo>
                    <a:pt x="0" y="1"/>
                    <a:pt x="0" y="1"/>
                    <a:pt x="0" y="1"/>
                  </a:cubicBezTo>
                  <a:cubicBezTo>
                    <a:pt x="0" y="0"/>
                    <a:pt x="1" y="0"/>
                    <a:pt x="2" y="0"/>
                  </a:cubicBezTo>
                  <a:cubicBezTo>
                    <a:pt x="3" y="0"/>
                    <a:pt x="3" y="0"/>
                    <a:pt x="3" y="1"/>
                  </a:cubicBezTo>
                  <a:cubicBezTo>
                    <a:pt x="3" y="342"/>
                    <a:pt x="3" y="342"/>
                    <a:pt x="3" y="342"/>
                  </a:cubicBezTo>
                  <a:cubicBezTo>
                    <a:pt x="3" y="342"/>
                    <a:pt x="3" y="343"/>
                    <a:pt x="2" y="343"/>
                  </a:cubicBezTo>
                  <a:cubicBezTo>
                    <a:pt x="1" y="343"/>
                    <a:pt x="0" y="342"/>
                    <a:pt x="0" y="342"/>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57" name="Freeform 39"/>
            <p:cNvSpPr>
              <a:spLocks/>
            </p:cNvSpPr>
            <p:nvPr/>
          </p:nvSpPr>
          <p:spPr bwMode="auto">
            <a:xfrm>
              <a:off x="7868107" y="1404546"/>
              <a:ext cx="902686" cy="834766"/>
            </a:xfrm>
            <a:custGeom>
              <a:avLst/>
              <a:gdLst>
                <a:gd name="T0" fmla="*/ 2147483646 w 412"/>
                <a:gd name="T1" fmla="*/ 0 h 381"/>
                <a:gd name="T2" fmla="*/ 2147483646 w 412"/>
                <a:gd name="T3" fmla="*/ 2147483646 h 381"/>
                <a:gd name="T4" fmla="*/ 2147483646 w 412"/>
                <a:gd name="T5" fmla="*/ 2147483646 h 381"/>
                <a:gd name="T6" fmla="*/ 2147483646 w 412"/>
                <a:gd name="T7" fmla="*/ 2147483646 h 381"/>
                <a:gd name="T8" fmla="*/ 2147483646 w 412"/>
                <a:gd name="T9" fmla="*/ 2147483646 h 381"/>
                <a:gd name="T10" fmla="*/ 2147483646 w 412"/>
                <a:gd name="T11" fmla="*/ 2147483646 h 381"/>
                <a:gd name="T12" fmla="*/ 2147483646 w 412"/>
                <a:gd name="T13" fmla="*/ 2147483646 h 381"/>
                <a:gd name="T14" fmla="*/ 2147483646 w 412"/>
                <a:gd name="T15" fmla="*/ 2147483646 h 381"/>
                <a:gd name="T16" fmla="*/ 0 w 412"/>
                <a:gd name="T17" fmla="*/ 2147483646 h 381"/>
                <a:gd name="T18" fmla="*/ 2147483646 w 412"/>
                <a:gd name="T19" fmla="*/ 2147483646 h 381"/>
                <a:gd name="T20" fmla="*/ 2147483646 w 412"/>
                <a:gd name="T21" fmla="*/ 0 h 3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2" h="381">
                  <a:moveTo>
                    <a:pt x="204" y="0"/>
                  </a:moveTo>
                  <a:lnTo>
                    <a:pt x="277" y="144"/>
                  </a:lnTo>
                  <a:lnTo>
                    <a:pt x="412" y="152"/>
                  </a:lnTo>
                  <a:lnTo>
                    <a:pt x="301" y="237"/>
                  </a:lnTo>
                  <a:lnTo>
                    <a:pt x="317" y="353"/>
                  </a:lnTo>
                  <a:lnTo>
                    <a:pt x="227" y="282"/>
                  </a:lnTo>
                  <a:lnTo>
                    <a:pt x="128" y="381"/>
                  </a:lnTo>
                  <a:lnTo>
                    <a:pt x="121" y="241"/>
                  </a:lnTo>
                  <a:lnTo>
                    <a:pt x="0" y="175"/>
                  </a:lnTo>
                  <a:lnTo>
                    <a:pt x="138" y="128"/>
                  </a:lnTo>
                  <a:lnTo>
                    <a:pt x="204" y="0"/>
                  </a:lnTo>
                  <a:close/>
                </a:path>
              </a:pathLst>
            </a:custGeom>
            <a:solidFill>
              <a:srgbClr val="FFF9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58" name="Freeform 40"/>
            <p:cNvSpPr>
              <a:spLocks noEditPoints="1"/>
            </p:cNvSpPr>
            <p:nvPr/>
          </p:nvSpPr>
          <p:spPr bwMode="auto">
            <a:xfrm>
              <a:off x="7863723" y="1400164"/>
              <a:ext cx="911450" cy="850102"/>
            </a:xfrm>
            <a:custGeom>
              <a:avLst/>
              <a:gdLst>
                <a:gd name="T0" fmla="*/ 2147483646 w 176"/>
                <a:gd name="T1" fmla="*/ 2147483646 h 164"/>
                <a:gd name="T2" fmla="*/ 2147483646 w 176"/>
                <a:gd name="T3" fmla="*/ 2147483646 h 164"/>
                <a:gd name="T4" fmla="*/ 2147483646 w 176"/>
                <a:gd name="T5" fmla="*/ 2147483646 h 164"/>
                <a:gd name="T6" fmla="*/ 0 w 176"/>
                <a:gd name="T7" fmla="*/ 2147483646 h 164"/>
                <a:gd name="T8" fmla="*/ 0 w 176"/>
                <a:gd name="T9" fmla="*/ 2147483646 h 164"/>
                <a:gd name="T10" fmla="*/ 2147483646 w 176"/>
                <a:gd name="T11" fmla="*/ 2147483646 h 164"/>
                <a:gd name="T12" fmla="*/ 2147483646 w 176"/>
                <a:gd name="T13" fmla="*/ 2147483646 h 164"/>
                <a:gd name="T14" fmla="*/ 2147483646 w 176"/>
                <a:gd name="T15" fmla="*/ 0 h 164"/>
                <a:gd name="T16" fmla="*/ 2147483646 w 176"/>
                <a:gd name="T17" fmla="*/ 0 h 164"/>
                <a:gd name="T18" fmla="*/ 2147483646 w 176"/>
                <a:gd name="T19" fmla="*/ 0 h 164"/>
                <a:gd name="T20" fmla="*/ 2147483646 w 176"/>
                <a:gd name="T21" fmla="*/ 2147483646 h 164"/>
                <a:gd name="T22" fmla="*/ 2147483646 w 176"/>
                <a:gd name="T23" fmla="*/ 2147483646 h 164"/>
                <a:gd name="T24" fmla="*/ 2147483646 w 176"/>
                <a:gd name="T25" fmla="*/ 2147483646 h 164"/>
                <a:gd name="T26" fmla="*/ 2147483646 w 176"/>
                <a:gd name="T27" fmla="*/ 2147483646 h 164"/>
                <a:gd name="T28" fmla="*/ 2147483646 w 176"/>
                <a:gd name="T29" fmla="*/ 2147483646 h 164"/>
                <a:gd name="T30" fmla="*/ 2147483646 w 176"/>
                <a:gd name="T31" fmla="*/ 2147483646 h 164"/>
                <a:gd name="T32" fmla="*/ 2147483646 w 176"/>
                <a:gd name="T33" fmla="*/ 2147483646 h 164"/>
                <a:gd name="T34" fmla="*/ 2147483646 w 176"/>
                <a:gd name="T35" fmla="*/ 2147483646 h 164"/>
                <a:gd name="T36" fmla="*/ 2147483646 w 176"/>
                <a:gd name="T37" fmla="*/ 2147483646 h 164"/>
                <a:gd name="T38" fmla="*/ 2147483646 w 176"/>
                <a:gd name="T39" fmla="*/ 2147483646 h 164"/>
                <a:gd name="T40" fmla="*/ 2147483646 w 176"/>
                <a:gd name="T41" fmla="*/ 2147483646 h 164"/>
                <a:gd name="T42" fmla="*/ 2147483646 w 176"/>
                <a:gd name="T43" fmla="*/ 2147483646 h 164"/>
                <a:gd name="T44" fmla="*/ 2147483646 w 176"/>
                <a:gd name="T45" fmla="*/ 2147483646 h 164"/>
                <a:gd name="T46" fmla="*/ 2147483646 w 176"/>
                <a:gd name="T47" fmla="*/ 2147483646 h 164"/>
                <a:gd name="T48" fmla="*/ 2147483646 w 176"/>
                <a:gd name="T49" fmla="*/ 2147483646 h 164"/>
                <a:gd name="T50" fmla="*/ 2147483646 w 176"/>
                <a:gd name="T51" fmla="*/ 2147483646 h 164"/>
                <a:gd name="T52" fmla="*/ 2147483646 w 176"/>
                <a:gd name="T53" fmla="*/ 2147483646 h 164"/>
                <a:gd name="T54" fmla="*/ 2147483646 w 176"/>
                <a:gd name="T55" fmla="*/ 2147483646 h 164"/>
                <a:gd name="T56" fmla="*/ 2147483646 w 176"/>
                <a:gd name="T57" fmla="*/ 2147483646 h 164"/>
                <a:gd name="T58" fmla="*/ 2147483646 w 176"/>
                <a:gd name="T59" fmla="*/ 2147483646 h 164"/>
                <a:gd name="T60" fmla="*/ 2147483646 w 176"/>
                <a:gd name="T61" fmla="*/ 2147483646 h 164"/>
                <a:gd name="T62" fmla="*/ 2147483646 w 176"/>
                <a:gd name="T63" fmla="*/ 2147483646 h 164"/>
                <a:gd name="T64" fmla="*/ 2147483646 w 176"/>
                <a:gd name="T65" fmla="*/ 2147483646 h 164"/>
                <a:gd name="T66" fmla="*/ 2147483646 w 176"/>
                <a:gd name="T67" fmla="*/ 2147483646 h 164"/>
                <a:gd name="T68" fmla="*/ 2147483646 w 176"/>
                <a:gd name="T69" fmla="*/ 2147483646 h 164"/>
                <a:gd name="T70" fmla="*/ 2147483646 w 176"/>
                <a:gd name="T71" fmla="*/ 2147483646 h 164"/>
                <a:gd name="T72" fmla="*/ 2147483646 w 176"/>
                <a:gd name="T73" fmla="*/ 2147483646 h 1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64">
                  <a:moveTo>
                    <a:pt x="55" y="164"/>
                  </a:moveTo>
                  <a:cubicBezTo>
                    <a:pt x="54" y="163"/>
                    <a:pt x="54" y="163"/>
                    <a:pt x="54" y="162"/>
                  </a:cubicBezTo>
                  <a:cubicBezTo>
                    <a:pt x="50" y="104"/>
                    <a:pt x="50" y="104"/>
                    <a:pt x="50" y="104"/>
                  </a:cubicBezTo>
                  <a:cubicBezTo>
                    <a:pt x="0" y="76"/>
                    <a:pt x="0" y="76"/>
                    <a:pt x="0" y="76"/>
                  </a:cubicBezTo>
                  <a:cubicBezTo>
                    <a:pt x="0" y="76"/>
                    <a:pt x="0" y="75"/>
                    <a:pt x="0" y="75"/>
                  </a:cubicBezTo>
                  <a:cubicBezTo>
                    <a:pt x="0" y="74"/>
                    <a:pt x="0" y="74"/>
                    <a:pt x="1" y="74"/>
                  </a:cubicBezTo>
                  <a:cubicBezTo>
                    <a:pt x="58" y="54"/>
                    <a:pt x="58" y="54"/>
                    <a:pt x="58" y="54"/>
                  </a:cubicBezTo>
                  <a:cubicBezTo>
                    <a:pt x="86" y="0"/>
                    <a:pt x="86" y="0"/>
                    <a:pt x="86" y="0"/>
                  </a:cubicBezTo>
                  <a:cubicBezTo>
                    <a:pt x="86" y="0"/>
                    <a:pt x="86" y="0"/>
                    <a:pt x="87" y="0"/>
                  </a:cubicBezTo>
                  <a:cubicBezTo>
                    <a:pt x="88" y="0"/>
                    <a:pt x="88" y="0"/>
                    <a:pt x="88" y="0"/>
                  </a:cubicBezTo>
                  <a:cubicBezTo>
                    <a:pt x="119" y="61"/>
                    <a:pt x="119" y="61"/>
                    <a:pt x="119" y="61"/>
                  </a:cubicBezTo>
                  <a:cubicBezTo>
                    <a:pt x="175" y="64"/>
                    <a:pt x="175" y="64"/>
                    <a:pt x="175" y="64"/>
                  </a:cubicBezTo>
                  <a:cubicBezTo>
                    <a:pt x="175" y="64"/>
                    <a:pt x="176" y="64"/>
                    <a:pt x="176" y="65"/>
                  </a:cubicBezTo>
                  <a:cubicBezTo>
                    <a:pt x="176" y="66"/>
                    <a:pt x="176" y="66"/>
                    <a:pt x="176" y="67"/>
                  </a:cubicBezTo>
                  <a:cubicBezTo>
                    <a:pt x="130" y="101"/>
                    <a:pt x="130" y="101"/>
                    <a:pt x="130" y="101"/>
                  </a:cubicBezTo>
                  <a:cubicBezTo>
                    <a:pt x="136" y="150"/>
                    <a:pt x="136" y="150"/>
                    <a:pt x="136" y="150"/>
                  </a:cubicBezTo>
                  <a:cubicBezTo>
                    <a:pt x="136" y="150"/>
                    <a:pt x="136" y="151"/>
                    <a:pt x="135" y="151"/>
                  </a:cubicBezTo>
                  <a:cubicBezTo>
                    <a:pt x="135" y="152"/>
                    <a:pt x="134" y="152"/>
                    <a:pt x="134" y="151"/>
                  </a:cubicBezTo>
                  <a:cubicBezTo>
                    <a:pt x="97" y="122"/>
                    <a:pt x="97" y="122"/>
                    <a:pt x="97" y="122"/>
                  </a:cubicBezTo>
                  <a:cubicBezTo>
                    <a:pt x="56" y="163"/>
                    <a:pt x="56" y="163"/>
                    <a:pt x="56" y="163"/>
                  </a:cubicBezTo>
                  <a:cubicBezTo>
                    <a:pt x="56" y="164"/>
                    <a:pt x="56" y="164"/>
                    <a:pt x="55" y="164"/>
                  </a:cubicBezTo>
                  <a:close/>
                  <a:moveTo>
                    <a:pt x="61" y="56"/>
                  </a:moveTo>
                  <a:cubicBezTo>
                    <a:pt x="60" y="56"/>
                    <a:pt x="60" y="56"/>
                    <a:pt x="60" y="57"/>
                  </a:cubicBezTo>
                  <a:cubicBezTo>
                    <a:pt x="5" y="75"/>
                    <a:pt x="5" y="75"/>
                    <a:pt x="5" y="75"/>
                  </a:cubicBezTo>
                  <a:cubicBezTo>
                    <a:pt x="52" y="102"/>
                    <a:pt x="52" y="102"/>
                    <a:pt x="52" y="102"/>
                  </a:cubicBezTo>
                  <a:cubicBezTo>
                    <a:pt x="53" y="102"/>
                    <a:pt x="53" y="102"/>
                    <a:pt x="53" y="103"/>
                  </a:cubicBezTo>
                  <a:cubicBezTo>
                    <a:pt x="57" y="159"/>
                    <a:pt x="57" y="159"/>
                    <a:pt x="57" y="159"/>
                  </a:cubicBezTo>
                  <a:cubicBezTo>
                    <a:pt x="96" y="119"/>
                    <a:pt x="96" y="119"/>
                    <a:pt x="96" y="119"/>
                  </a:cubicBezTo>
                  <a:cubicBezTo>
                    <a:pt x="96" y="119"/>
                    <a:pt x="97" y="119"/>
                    <a:pt x="98" y="119"/>
                  </a:cubicBezTo>
                  <a:cubicBezTo>
                    <a:pt x="133" y="147"/>
                    <a:pt x="133" y="147"/>
                    <a:pt x="133" y="147"/>
                  </a:cubicBezTo>
                  <a:cubicBezTo>
                    <a:pt x="127" y="101"/>
                    <a:pt x="127" y="101"/>
                    <a:pt x="127" y="101"/>
                  </a:cubicBezTo>
                  <a:cubicBezTo>
                    <a:pt x="127" y="100"/>
                    <a:pt x="127" y="100"/>
                    <a:pt x="127" y="100"/>
                  </a:cubicBezTo>
                  <a:cubicBezTo>
                    <a:pt x="171" y="67"/>
                    <a:pt x="171" y="67"/>
                    <a:pt x="171" y="67"/>
                  </a:cubicBezTo>
                  <a:cubicBezTo>
                    <a:pt x="118" y="64"/>
                    <a:pt x="118" y="64"/>
                    <a:pt x="118" y="64"/>
                  </a:cubicBezTo>
                  <a:cubicBezTo>
                    <a:pt x="117" y="64"/>
                    <a:pt x="117" y="63"/>
                    <a:pt x="116" y="63"/>
                  </a:cubicBezTo>
                  <a:cubicBezTo>
                    <a:pt x="87" y="4"/>
                    <a:pt x="87" y="4"/>
                    <a:pt x="87" y="4"/>
                  </a:cubicBezTo>
                  <a:lnTo>
                    <a:pt x="61" y="56"/>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59" name="Freeform 41"/>
            <p:cNvSpPr>
              <a:spLocks noEditPoints="1"/>
            </p:cNvSpPr>
            <p:nvPr/>
          </p:nvSpPr>
          <p:spPr bwMode="auto">
            <a:xfrm>
              <a:off x="7868105" y="1549151"/>
              <a:ext cx="788754" cy="587184"/>
            </a:xfrm>
            <a:custGeom>
              <a:avLst/>
              <a:gdLst>
                <a:gd name="T0" fmla="*/ 2147483646 w 360"/>
                <a:gd name="T1" fmla="*/ 2147483646 h 268"/>
                <a:gd name="T2" fmla="*/ 2147483646 w 360"/>
                <a:gd name="T3" fmla="*/ 2147483646 h 268"/>
                <a:gd name="T4" fmla="*/ 2147483646 w 360"/>
                <a:gd name="T5" fmla="*/ 2147483646 h 268"/>
                <a:gd name="T6" fmla="*/ 2147483646 w 360"/>
                <a:gd name="T7" fmla="*/ 2147483646 h 268"/>
                <a:gd name="T8" fmla="*/ 2147483646 w 360"/>
                <a:gd name="T9" fmla="*/ 2147483646 h 268"/>
                <a:gd name="T10" fmla="*/ 2147483646 w 360"/>
                <a:gd name="T11" fmla="*/ 2147483646 h 268"/>
                <a:gd name="T12" fmla="*/ 2147483646 w 360"/>
                <a:gd name="T13" fmla="*/ 2147483646 h 268"/>
                <a:gd name="T14" fmla="*/ 2147483646 w 360"/>
                <a:gd name="T15" fmla="*/ 2147483646 h 268"/>
                <a:gd name="T16" fmla="*/ 2147483646 w 360"/>
                <a:gd name="T17" fmla="*/ 2147483646 h 268"/>
                <a:gd name="T18" fmla="*/ 2147483646 w 360"/>
                <a:gd name="T19" fmla="*/ 2147483646 h 268"/>
                <a:gd name="T20" fmla="*/ 2147483646 w 360"/>
                <a:gd name="T21" fmla="*/ 2147483646 h 268"/>
                <a:gd name="T22" fmla="*/ 2147483646 w 360"/>
                <a:gd name="T23" fmla="*/ 2147483646 h 268"/>
                <a:gd name="T24" fmla="*/ 2147483646 w 360"/>
                <a:gd name="T25" fmla="*/ 2147483646 h 268"/>
                <a:gd name="T26" fmla="*/ 2147483646 w 360"/>
                <a:gd name="T27" fmla="*/ 2147483646 h 268"/>
                <a:gd name="T28" fmla="*/ 2147483646 w 360"/>
                <a:gd name="T29" fmla="*/ 2147483646 h 268"/>
                <a:gd name="T30" fmla="*/ 2147483646 w 360"/>
                <a:gd name="T31" fmla="*/ 0 h 268"/>
                <a:gd name="T32" fmla="*/ 2147483646 w 360"/>
                <a:gd name="T33" fmla="*/ 2147483646 h 268"/>
                <a:gd name="T34" fmla="*/ 2147483646 w 360"/>
                <a:gd name="T35" fmla="*/ 2147483646 h 268"/>
                <a:gd name="T36" fmla="*/ 0 w 360"/>
                <a:gd name="T37" fmla="*/ 2147483646 h 268"/>
                <a:gd name="T38" fmla="*/ 2147483646 w 360"/>
                <a:gd name="T39" fmla="*/ 2147483646 h 268"/>
                <a:gd name="T40" fmla="*/ 2147483646 w 360"/>
                <a:gd name="T41" fmla="*/ 2147483646 h 268"/>
                <a:gd name="T42" fmla="*/ 2147483646 w 360"/>
                <a:gd name="T43" fmla="*/ 0 h 2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 h="268">
                  <a:moveTo>
                    <a:pt x="277" y="78"/>
                  </a:moveTo>
                  <a:lnTo>
                    <a:pt x="83" y="154"/>
                  </a:lnTo>
                  <a:lnTo>
                    <a:pt x="121" y="175"/>
                  </a:lnTo>
                  <a:lnTo>
                    <a:pt x="360" y="83"/>
                  </a:lnTo>
                  <a:lnTo>
                    <a:pt x="277" y="78"/>
                  </a:lnTo>
                  <a:close/>
                  <a:moveTo>
                    <a:pt x="123" y="235"/>
                  </a:moveTo>
                  <a:lnTo>
                    <a:pt x="126" y="268"/>
                  </a:lnTo>
                  <a:lnTo>
                    <a:pt x="206" y="237"/>
                  </a:lnTo>
                  <a:lnTo>
                    <a:pt x="227" y="216"/>
                  </a:lnTo>
                  <a:lnTo>
                    <a:pt x="237" y="225"/>
                  </a:lnTo>
                  <a:lnTo>
                    <a:pt x="306" y="199"/>
                  </a:lnTo>
                  <a:lnTo>
                    <a:pt x="301" y="171"/>
                  </a:lnTo>
                  <a:lnTo>
                    <a:pt x="315" y="159"/>
                  </a:lnTo>
                  <a:lnTo>
                    <a:pt x="123" y="235"/>
                  </a:lnTo>
                  <a:close/>
                  <a:moveTo>
                    <a:pt x="237" y="0"/>
                  </a:moveTo>
                  <a:lnTo>
                    <a:pt x="154" y="33"/>
                  </a:lnTo>
                  <a:lnTo>
                    <a:pt x="138" y="62"/>
                  </a:lnTo>
                  <a:lnTo>
                    <a:pt x="0" y="109"/>
                  </a:lnTo>
                  <a:lnTo>
                    <a:pt x="19" y="121"/>
                  </a:lnTo>
                  <a:lnTo>
                    <a:pt x="251" y="31"/>
                  </a:lnTo>
                  <a:lnTo>
                    <a:pt x="237" y="0"/>
                  </a:lnTo>
                  <a:close/>
                </a:path>
              </a:pathLst>
            </a:custGeom>
            <a:solidFill>
              <a:srgbClr val="FFD4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60" name="Freeform 42"/>
            <p:cNvSpPr>
              <a:spLocks noEditPoints="1"/>
            </p:cNvSpPr>
            <p:nvPr/>
          </p:nvSpPr>
          <p:spPr bwMode="auto">
            <a:xfrm>
              <a:off x="7863723" y="1540387"/>
              <a:ext cx="797518" cy="604712"/>
            </a:xfrm>
            <a:custGeom>
              <a:avLst/>
              <a:gdLst>
                <a:gd name="T0" fmla="*/ 2147483646 w 154"/>
                <a:gd name="T1" fmla="*/ 2147483646 h 117"/>
                <a:gd name="T2" fmla="*/ 2147483646 w 154"/>
                <a:gd name="T3" fmla="*/ 2147483646 h 117"/>
                <a:gd name="T4" fmla="*/ 2147483646 w 154"/>
                <a:gd name="T5" fmla="*/ 2147483646 h 117"/>
                <a:gd name="T6" fmla="*/ 2147483646 w 154"/>
                <a:gd name="T7" fmla="*/ 2147483646 h 117"/>
                <a:gd name="T8" fmla="*/ 2147483646 w 154"/>
                <a:gd name="T9" fmla="*/ 2147483646 h 117"/>
                <a:gd name="T10" fmla="*/ 2147483646 w 154"/>
                <a:gd name="T11" fmla="*/ 2147483646 h 117"/>
                <a:gd name="T12" fmla="*/ 2147483646 w 154"/>
                <a:gd name="T13" fmla="*/ 2147483646 h 117"/>
                <a:gd name="T14" fmla="*/ 2147483646 w 154"/>
                <a:gd name="T15" fmla="*/ 2147483646 h 117"/>
                <a:gd name="T16" fmla="*/ 2147483646 w 154"/>
                <a:gd name="T17" fmla="*/ 2147483646 h 117"/>
                <a:gd name="T18" fmla="*/ 2147483646 w 154"/>
                <a:gd name="T19" fmla="*/ 2147483646 h 117"/>
                <a:gd name="T20" fmla="*/ 2147483646 w 154"/>
                <a:gd name="T21" fmla="*/ 2147483646 h 117"/>
                <a:gd name="T22" fmla="*/ 2147483646 w 154"/>
                <a:gd name="T23" fmla="*/ 2147483646 h 117"/>
                <a:gd name="T24" fmla="*/ 2147483646 w 154"/>
                <a:gd name="T25" fmla="*/ 2147483646 h 117"/>
                <a:gd name="T26" fmla="*/ 2147483646 w 154"/>
                <a:gd name="T27" fmla="*/ 2147483646 h 117"/>
                <a:gd name="T28" fmla="*/ 2147483646 w 154"/>
                <a:gd name="T29" fmla="*/ 2147483646 h 117"/>
                <a:gd name="T30" fmla="*/ 2147483646 w 154"/>
                <a:gd name="T31" fmla="*/ 2147483646 h 117"/>
                <a:gd name="T32" fmla="*/ 2147483646 w 154"/>
                <a:gd name="T33" fmla="*/ 2147483646 h 117"/>
                <a:gd name="T34" fmla="*/ 2147483646 w 154"/>
                <a:gd name="T35" fmla="*/ 2147483646 h 117"/>
                <a:gd name="T36" fmla="*/ 2147483646 w 154"/>
                <a:gd name="T37" fmla="*/ 2147483646 h 117"/>
                <a:gd name="T38" fmla="*/ 2147483646 w 154"/>
                <a:gd name="T39" fmla="*/ 2147483646 h 117"/>
                <a:gd name="T40" fmla="*/ 2147483646 w 154"/>
                <a:gd name="T41" fmla="*/ 2147483646 h 117"/>
                <a:gd name="T42" fmla="*/ 2147483646 w 154"/>
                <a:gd name="T43" fmla="*/ 2147483646 h 117"/>
                <a:gd name="T44" fmla="*/ 2147483646 w 154"/>
                <a:gd name="T45" fmla="*/ 2147483646 h 117"/>
                <a:gd name="T46" fmla="*/ 2147483646 w 154"/>
                <a:gd name="T47" fmla="*/ 2147483646 h 117"/>
                <a:gd name="T48" fmla="*/ 2147483646 w 154"/>
                <a:gd name="T49" fmla="*/ 2147483646 h 117"/>
                <a:gd name="T50" fmla="*/ 0 w 154"/>
                <a:gd name="T51" fmla="*/ 2147483646 h 117"/>
                <a:gd name="T52" fmla="*/ 2147483646 w 154"/>
                <a:gd name="T53" fmla="*/ 2147483646 h 117"/>
                <a:gd name="T54" fmla="*/ 2147483646 w 154"/>
                <a:gd name="T55" fmla="*/ 2147483646 h 117"/>
                <a:gd name="T56" fmla="*/ 2147483646 w 154"/>
                <a:gd name="T57" fmla="*/ 2147483646 h 117"/>
                <a:gd name="T58" fmla="*/ 2147483646 w 154"/>
                <a:gd name="T59" fmla="*/ 2147483646 h 117"/>
                <a:gd name="T60" fmla="*/ 2147483646 w 154"/>
                <a:gd name="T61" fmla="*/ 2147483646 h 117"/>
                <a:gd name="T62" fmla="*/ 2147483646 w 154"/>
                <a:gd name="T63" fmla="*/ 2147483646 h 117"/>
                <a:gd name="T64" fmla="*/ 2147483646 w 154"/>
                <a:gd name="T65" fmla="*/ 2147483646 h 117"/>
                <a:gd name="T66" fmla="*/ 2147483646 w 154"/>
                <a:gd name="T67" fmla="*/ 2147483646 h 117"/>
                <a:gd name="T68" fmla="*/ 2147483646 w 154"/>
                <a:gd name="T69" fmla="*/ 2147483646 h 117"/>
                <a:gd name="T70" fmla="*/ 2147483646 w 154"/>
                <a:gd name="T71" fmla="*/ 2147483646 h 117"/>
                <a:gd name="T72" fmla="*/ 2147483646 w 154"/>
                <a:gd name="T73" fmla="*/ 2147483646 h 1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4" h="117">
                  <a:moveTo>
                    <a:pt x="53" y="116"/>
                  </a:moveTo>
                  <a:cubicBezTo>
                    <a:pt x="53" y="116"/>
                    <a:pt x="53" y="116"/>
                    <a:pt x="53" y="115"/>
                  </a:cubicBezTo>
                  <a:cubicBezTo>
                    <a:pt x="52" y="101"/>
                    <a:pt x="52" y="101"/>
                    <a:pt x="52" y="101"/>
                  </a:cubicBezTo>
                  <a:cubicBezTo>
                    <a:pt x="52" y="100"/>
                    <a:pt x="52" y="99"/>
                    <a:pt x="53" y="99"/>
                  </a:cubicBezTo>
                  <a:cubicBezTo>
                    <a:pt x="133" y="68"/>
                    <a:pt x="133" y="68"/>
                    <a:pt x="133" y="68"/>
                  </a:cubicBezTo>
                  <a:cubicBezTo>
                    <a:pt x="134" y="68"/>
                    <a:pt x="135" y="68"/>
                    <a:pt x="135" y="69"/>
                  </a:cubicBezTo>
                  <a:cubicBezTo>
                    <a:pt x="135" y="69"/>
                    <a:pt x="135" y="70"/>
                    <a:pt x="135" y="71"/>
                  </a:cubicBezTo>
                  <a:cubicBezTo>
                    <a:pt x="130" y="74"/>
                    <a:pt x="130" y="74"/>
                    <a:pt x="130" y="74"/>
                  </a:cubicBezTo>
                  <a:cubicBezTo>
                    <a:pt x="131" y="86"/>
                    <a:pt x="131" y="86"/>
                    <a:pt x="131" y="86"/>
                  </a:cubicBezTo>
                  <a:cubicBezTo>
                    <a:pt x="131" y="86"/>
                    <a:pt x="131" y="87"/>
                    <a:pt x="130" y="87"/>
                  </a:cubicBezTo>
                  <a:cubicBezTo>
                    <a:pt x="102" y="98"/>
                    <a:pt x="102" y="98"/>
                    <a:pt x="102" y="98"/>
                  </a:cubicBezTo>
                  <a:cubicBezTo>
                    <a:pt x="101" y="99"/>
                    <a:pt x="101" y="99"/>
                    <a:pt x="100" y="98"/>
                  </a:cubicBezTo>
                  <a:cubicBezTo>
                    <a:pt x="97" y="95"/>
                    <a:pt x="97" y="95"/>
                    <a:pt x="97" y="95"/>
                  </a:cubicBezTo>
                  <a:cubicBezTo>
                    <a:pt x="89" y="103"/>
                    <a:pt x="89" y="103"/>
                    <a:pt x="89" y="103"/>
                  </a:cubicBezTo>
                  <a:cubicBezTo>
                    <a:pt x="89" y="103"/>
                    <a:pt x="89" y="103"/>
                    <a:pt x="89" y="103"/>
                  </a:cubicBezTo>
                  <a:cubicBezTo>
                    <a:pt x="55" y="117"/>
                    <a:pt x="55" y="117"/>
                    <a:pt x="55" y="117"/>
                  </a:cubicBezTo>
                  <a:cubicBezTo>
                    <a:pt x="54" y="117"/>
                    <a:pt x="54" y="117"/>
                    <a:pt x="54" y="117"/>
                  </a:cubicBezTo>
                  <a:lnTo>
                    <a:pt x="53" y="116"/>
                  </a:lnTo>
                  <a:close/>
                  <a:moveTo>
                    <a:pt x="55" y="113"/>
                  </a:moveTo>
                  <a:cubicBezTo>
                    <a:pt x="87" y="101"/>
                    <a:pt x="87" y="101"/>
                    <a:pt x="87" y="101"/>
                  </a:cubicBezTo>
                  <a:cubicBezTo>
                    <a:pt x="96" y="92"/>
                    <a:pt x="96" y="92"/>
                    <a:pt x="96" y="92"/>
                  </a:cubicBezTo>
                  <a:cubicBezTo>
                    <a:pt x="96" y="92"/>
                    <a:pt x="97" y="92"/>
                    <a:pt x="98" y="92"/>
                  </a:cubicBezTo>
                  <a:cubicBezTo>
                    <a:pt x="101" y="95"/>
                    <a:pt x="101" y="95"/>
                    <a:pt x="101" y="95"/>
                  </a:cubicBezTo>
                  <a:cubicBezTo>
                    <a:pt x="128" y="85"/>
                    <a:pt x="128" y="85"/>
                    <a:pt x="128" y="85"/>
                  </a:cubicBezTo>
                  <a:cubicBezTo>
                    <a:pt x="127" y="74"/>
                    <a:pt x="127" y="74"/>
                    <a:pt x="127" y="74"/>
                  </a:cubicBezTo>
                  <a:cubicBezTo>
                    <a:pt x="127" y="74"/>
                    <a:pt x="127" y="74"/>
                    <a:pt x="127" y="74"/>
                  </a:cubicBezTo>
                  <a:cubicBezTo>
                    <a:pt x="55" y="102"/>
                    <a:pt x="55" y="102"/>
                    <a:pt x="55" y="102"/>
                  </a:cubicBezTo>
                  <a:lnTo>
                    <a:pt x="55" y="113"/>
                  </a:lnTo>
                  <a:close/>
                  <a:moveTo>
                    <a:pt x="51" y="77"/>
                  </a:moveTo>
                  <a:cubicBezTo>
                    <a:pt x="50" y="77"/>
                    <a:pt x="50" y="77"/>
                    <a:pt x="50" y="77"/>
                  </a:cubicBezTo>
                  <a:cubicBezTo>
                    <a:pt x="35" y="69"/>
                    <a:pt x="35" y="69"/>
                    <a:pt x="35" y="69"/>
                  </a:cubicBezTo>
                  <a:cubicBezTo>
                    <a:pt x="35" y="68"/>
                    <a:pt x="34" y="68"/>
                    <a:pt x="34" y="67"/>
                  </a:cubicBezTo>
                  <a:cubicBezTo>
                    <a:pt x="34" y="67"/>
                    <a:pt x="35" y="66"/>
                    <a:pt x="35" y="66"/>
                  </a:cubicBezTo>
                  <a:cubicBezTo>
                    <a:pt x="118" y="34"/>
                    <a:pt x="118" y="34"/>
                    <a:pt x="118" y="34"/>
                  </a:cubicBezTo>
                  <a:cubicBezTo>
                    <a:pt x="119" y="34"/>
                    <a:pt x="119" y="34"/>
                    <a:pt x="119" y="34"/>
                  </a:cubicBezTo>
                  <a:cubicBezTo>
                    <a:pt x="153" y="36"/>
                    <a:pt x="153" y="36"/>
                    <a:pt x="153" y="36"/>
                  </a:cubicBezTo>
                  <a:cubicBezTo>
                    <a:pt x="153" y="36"/>
                    <a:pt x="154" y="36"/>
                    <a:pt x="154" y="37"/>
                  </a:cubicBezTo>
                  <a:cubicBezTo>
                    <a:pt x="154" y="38"/>
                    <a:pt x="154" y="38"/>
                    <a:pt x="153" y="39"/>
                  </a:cubicBezTo>
                  <a:cubicBezTo>
                    <a:pt x="52" y="78"/>
                    <a:pt x="52" y="78"/>
                    <a:pt x="52" y="78"/>
                  </a:cubicBezTo>
                  <a:cubicBezTo>
                    <a:pt x="52" y="78"/>
                    <a:pt x="52" y="78"/>
                    <a:pt x="52" y="78"/>
                  </a:cubicBezTo>
                  <a:lnTo>
                    <a:pt x="51" y="77"/>
                  </a:lnTo>
                  <a:close/>
                  <a:moveTo>
                    <a:pt x="39" y="67"/>
                  </a:moveTo>
                  <a:cubicBezTo>
                    <a:pt x="52" y="74"/>
                    <a:pt x="52" y="74"/>
                    <a:pt x="52" y="74"/>
                  </a:cubicBezTo>
                  <a:cubicBezTo>
                    <a:pt x="146" y="38"/>
                    <a:pt x="146" y="38"/>
                    <a:pt x="146" y="38"/>
                  </a:cubicBezTo>
                  <a:cubicBezTo>
                    <a:pt x="119" y="37"/>
                    <a:pt x="119" y="37"/>
                    <a:pt x="119" y="37"/>
                  </a:cubicBezTo>
                  <a:lnTo>
                    <a:pt x="39" y="67"/>
                  </a:lnTo>
                  <a:close/>
                  <a:moveTo>
                    <a:pt x="118" y="37"/>
                  </a:moveTo>
                  <a:cubicBezTo>
                    <a:pt x="118" y="35"/>
                    <a:pt x="118" y="35"/>
                    <a:pt x="118" y="35"/>
                  </a:cubicBezTo>
                  <a:lnTo>
                    <a:pt x="118" y="37"/>
                  </a:lnTo>
                  <a:close/>
                  <a:moveTo>
                    <a:pt x="9" y="54"/>
                  </a:moveTo>
                  <a:cubicBezTo>
                    <a:pt x="0" y="49"/>
                    <a:pt x="0" y="49"/>
                    <a:pt x="0" y="49"/>
                  </a:cubicBezTo>
                  <a:cubicBezTo>
                    <a:pt x="0" y="49"/>
                    <a:pt x="0" y="48"/>
                    <a:pt x="0" y="48"/>
                  </a:cubicBezTo>
                  <a:cubicBezTo>
                    <a:pt x="0" y="47"/>
                    <a:pt x="0" y="47"/>
                    <a:pt x="1" y="47"/>
                  </a:cubicBezTo>
                  <a:cubicBezTo>
                    <a:pt x="58" y="27"/>
                    <a:pt x="58" y="27"/>
                    <a:pt x="58" y="27"/>
                  </a:cubicBezTo>
                  <a:cubicBezTo>
                    <a:pt x="64" y="15"/>
                    <a:pt x="64" y="15"/>
                    <a:pt x="64" y="15"/>
                  </a:cubicBezTo>
                  <a:cubicBezTo>
                    <a:pt x="65" y="14"/>
                    <a:pt x="65" y="14"/>
                    <a:pt x="65" y="14"/>
                  </a:cubicBezTo>
                  <a:cubicBezTo>
                    <a:pt x="101" y="1"/>
                    <a:pt x="101" y="1"/>
                    <a:pt x="101" y="1"/>
                  </a:cubicBezTo>
                  <a:cubicBezTo>
                    <a:pt x="101" y="0"/>
                    <a:pt x="102" y="1"/>
                    <a:pt x="102" y="1"/>
                  </a:cubicBezTo>
                  <a:cubicBezTo>
                    <a:pt x="109" y="14"/>
                    <a:pt x="109" y="14"/>
                    <a:pt x="109" y="14"/>
                  </a:cubicBezTo>
                  <a:cubicBezTo>
                    <a:pt x="109" y="14"/>
                    <a:pt x="109" y="15"/>
                    <a:pt x="109" y="15"/>
                  </a:cubicBezTo>
                  <a:cubicBezTo>
                    <a:pt x="109" y="16"/>
                    <a:pt x="108" y="16"/>
                    <a:pt x="108" y="16"/>
                  </a:cubicBezTo>
                  <a:cubicBezTo>
                    <a:pt x="10" y="54"/>
                    <a:pt x="10" y="54"/>
                    <a:pt x="10" y="54"/>
                  </a:cubicBezTo>
                  <a:cubicBezTo>
                    <a:pt x="9" y="54"/>
                    <a:pt x="9" y="54"/>
                    <a:pt x="9" y="54"/>
                  </a:cubicBezTo>
                  <a:close/>
                  <a:moveTo>
                    <a:pt x="67" y="17"/>
                  </a:moveTo>
                  <a:cubicBezTo>
                    <a:pt x="61" y="29"/>
                    <a:pt x="61" y="29"/>
                    <a:pt x="61" y="29"/>
                  </a:cubicBezTo>
                  <a:cubicBezTo>
                    <a:pt x="60" y="29"/>
                    <a:pt x="60" y="29"/>
                    <a:pt x="60" y="30"/>
                  </a:cubicBezTo>
                  <a:cubicBezTo>
                    <a:pt x="5" y="48"/>
                    <a:pt x="5" y="48"/>
                    <a:pt x="5" y="48"/>
                  </a:cubicBezTo>
                  <a:cubicBezTo>
                    <a:pt x="9" y="51"/>
                    <a:pt x="9" y="51"/>
                    <a:pt x="9" y="51"/>
                  </a:cubicBezTo>
                  <a:cubicBezTo>
                    <a:pt x="105" y="14"/>
                    <a:pt x="105" y="14"/>
                    <a:pt x="105" y="14"/>
                  </a:cubicBezTo>
                  <a:cubicBezTo>
                    <a:pt x="100" y="4"/>
                    <a:pt x="100" y="4"/>
                    <a:pt x="100" y="4"/>
                  </a:cubicBezTo>
                  <a:lnTo>
                    <a:pt x="67" y="17"/>
                  </a:lnTo>
                  <a:close/>
                  <a:moveTo>
                    <a:pt x="100" y="3"/>
                  </a:moveTo>
                  <a:cubicBezTo>
                    <a:pt x="101" y="2"/>
                    <a:pt x="101" y="2"/>
                    <a:pt x="101" y="2"/>
                  </a:cubicBezTo>
                  <a:lnTo>
                    <a:pt x="100" y="3"/>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grpSp>
      <p:grpSp>
        <p:nvGrpSpPr>
          <p:cNvPr id="61" name="组合 46"/>
          <p:cNvGrpSpPr>
            <a:grpSpLocks/>
          </p:cNvGrpSpPr>
          <p:nvPr/>
        </p:nvGrpSpPr>
        <p:grpSpPr bwMode="auto">
          <a:xfrm>
            <a:off x="270838" y="0"/>
            <a:ext cx="683419" cy="2420082"/>
            <a:chOff x="539261" y="-315378"/>
            <a:chExt cx="911450" cy="2086842"/>
          </a:xfrm>
        </p:grpSpPr>
        <p:sp>
          <p:nvSpPr>
            <p:cNvPr id="62" name="Freeform 5"/>
            <p:cNvSpPr>
              <a:spLocks/>
            </p:cNvSpPr>
            <p:nvPr/>
          </p:nvSpPr>
          <p:spPr bwMode="auto">
            <a:xfrm>
              <a:off x="994986" y="-315378"/>
              <a:ext cx="15338" cy="1367175"/>
            </a:xfrm>
            <a:custGeom>
              <a:avLst/>
              <a:gdLst>
                <a:gd name="T0" fmla="*/ 0 w 3"/>
                <a:gd name="T1" fmla="*/ 2147483646 h 264"/>
                <a:gd name="T2" fmla="*/ 0 w 3"/>
                <a:gd name="T3" fmla="*/ 2147483646 h 264"/>
                <a:gd name="T4" fmla="*/ 2147483646 w 3"/>
                <a:gd name="T5" fmla="*/ 0 h 264"/>
                <a:gd name="T6" fmla="*/ 2147483646 w 3"/>
                <a:gd name="T7" fmla="*/ 2147483646 h 264"/>
                <a:gd name="T8" fmla="*/ 2147483646 w 3"/>
                <a:gd name="T9" fmla="*/ 2147483646 h 264"/>
                <a:gd name="T10" fmla="*/ 2147483646 w 3"/>
                <a:gd name="T11" fmla="*/ 2147483646 h 264"/>
                <a:gd name="T12" fmla="*/ 0 w 3"/>
                <a:gd name="T13" fmla="*/ 2147483646 h 2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64">
                  <a:moveTo>
                    <a:pt x="0" y="262"/>
                  </a:moveTo>
                  <a:cubicBezTo>
                    <a:pt x="0" y="2"/>
                    <a:pt x="0" y="2"/>
                    <a:pt x="0" y="2"/>
                  </a:cubicBezTo>
                  <a:cubicBezTo>
                    <a:pt x="0" y="1"/>
                    <a:pt x="0" y="0"/>
                    <a:pt x="1" y="0"/>
                  </a:cubicBezTo>
                  <a:cubicBezTo>
                    <a:pt x="2" y="0"/>
                    <a:pt x="3" y="1"/>
                    <a:pt x="3" y="2"/>
                  </a:cubicBezTo>
                  <a:cubicBezTo>
                    <a:pt x="3" y="262"/>
                    <a:pt x="3" y="262"/>
                    <a:pt x="3" y="262"/>
                  </a:cubicBezTo>
                  <a:cubicBezTo>
                    <a:pt x="3" y="263"/>
                    <a:pt x="2" y="264"/>
                    <a:pt x="1" y="264"/>
                  </a:cubicBezTo>
                  <a:cubicBezTo>
                    <a:pt x="0" y="264"/>
                    <a:pt x="0" y="263"/>
                    <a:pt x="0" y="262"/>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63" name="Freeform 6"/>
            <p:cNvSpPr>
              <a:spLocks/>
            </p:cNvSpPr>
            <p:nvPr/>
          </p:nvSpPr>
          <p:spPr bwMode="auto">
            <a:xfrm>
              <a:off x="543643" y="959775"/>
              <a:ext cx="902686" cy="597432"/>
            </a:xfrm>
            <a:custGeom>
              <a:avLst/>
              <a:gdLst>
                <a:gd name="T0" fmla="*/ 2147483646 w 412"/>
                <a:gd name="T1" fmla="*/ 0 h 381"/>
                <a:gd name="T2" fmla="*/ 2147483646 w 412"/>
                <a:gd name="T3" fmla="*/ 2147483646 h 381"/>
                <a:gd name="T4" fmla="*/ 0 w 412"/>
                <a:gd name="T5" fmla="*/ 2147483646 h 381"/>
                <a:gd name="T6" fmla="*/ 2147483646 w 412"/>
                <a:gd name="T7" fmla="*/ 2147483646 h 381"/>
                <a:gd name="T8" fmla="*/ 2147483646 w 412"/>
                <a:gd name="T9" fmla="*/ 2147483646 h 381"/>
                <a:gd name="T10" fmla="*/ 2147483646 w 412"/>
                <a:gd name="T11" fmla="*/ 2147483646 h 381"/>
                <a:gd name="T12" fmla="*/ 2147483646 w 412"/>
                <a:gd name="T13" fmla="*/ 2147483646 h 381"/>
                <a:gd name="T14" fmla="*/ 2147483646 w 412"/>
                <a:gd name="T15" fmla="*/ 2147483646 h 381"/>
                <a:gd name="T16" fmla="*/ 2147483646 w 412"/>
                <a:gd name="T17" fmla="*/ 2147483646 h 381"/>
                <a:gd name="T18" fmla="*/ 2147483646 w 412"/>
                <a:gd name="T19" fmla="*/ 2147483646 h 381"/>
                <a:gd name="T20" fmla="*/ 2147483646 w 412"/>
                <a:gd name="T21" fmla="*/ 0 h 3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2" h="381">
                  <a:moveTo>
                    <a:pt x="208" y="0"/>
                  </a:moveTo>
                  <a:lnTo>
                    <a:pt x="135" y="144"/>
                  </a:lnTo>
                  <a:lnTo>
                    <a:pt x="0" y="151"/>
                  </a:lnTo>
                  <a:lnTo>
                    <a:pt x="111" y="236"/>
                  </a:lnTo>
                  <a:lnTo>
                    <a:pt x="97" y="352"/>
                  </a:lnTo>
                  <a:lnTo>
                    <a:pt x="185" y="281"/>
                  </a:lnTo>
                  <a:lnTo>
                    <a:pt x="284" y="381"/>
                  </a:lnTo>
                  <a:lnTo>
                    <a:pt x="291" y="241"/>
                  </a:lnTo>
                  <a:lnTo>
                    <a:pt x="412" y="175"/>
                  </a:lnTo>
                  <a:lnTo>
                    <a:pt x="275" y="127"/>
                  </a:lnTo>
                  <a:lnTo>
                    <a:pt x="208" y="0"/>
                  </a:lnTo>
                  <a:close/>
                </a:path>
              </a:pathLst>
            </a:custGeom>
            <a:solidFill>
              <a:srgbClr val="FFF9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64" name="Freeform 7"/>
            <p:cNvSpPr>
              <a:spLocks noEditPoints="1"/>
            </p:cNvSpPr>
            <p:nvPr/>
          </p:nvSpPr>
          <p:spPr bwMode="auto">
            <a:xfrm>
              <a:off x="539261" y="959774"/>
              <a:ext cx="911450" cy="811690"/>
            </a:xfrm>
            <a:custGeom>
              <a:avLst/>
              <a:gdLst>
                <a:gd name="T0" fmla="*/ 2147483646 w 176"/>
                <a:gd name="T1" fmla="*/ 2147483646 h 165"/>
                <a:gd name="T2" fmla="*/ 2147483646 w 176"/>
                <a:gd name="T3" fmla="*/ 2147483646 h 165"/>
                <a:gd name="T4" fmla="*/ 2147483646 w 176"/>
                <a:gd name="T5" fmla="*/ 2147483646 h 165"/>
                <a:gd name="T6" fmla="*/ 2147483646 w 176"/>
                <a:gd name="T7" fmla="*/ 2147483646 h 165"/>
                <a:gd name="T8" fmla="*/ 2147483646 w 176"/>
                <a:gd name="T9" fmla="*/ 2147483646 h 165"/>
                <a:gd name="T10" fmla="*/ 2147483646 w 176"/>
                <a:gd name="T11" fmla="*/ 2147483646 h 165"/>
                <a:gd name="T12" fmla="*/ 0 w 176"/>
                <a:gd name="T13" fmla="*/ 2147483646 h 165"/>
                <a:gd name="T14" fmla="*/ 0 w 176"/>
                <a:gd name="T15" fmla="*/ 2147483646 h 165"/>
                <a:gd name="T16" fmla="*/ 2147483646 w 176"/>
                <a:gd name="T17" fmla="*/ 2147483646 h 165"/>
                <a:gd name="T18" fmla="*/ 2147483646 w 176"/>
                <a:gd name="T19" fmla="*/ 2147483646 h 165"/>
                <a:gd name="T20" fmla="*/ 2147483646 w 176"/>
                <a:gd name="T21" fmla="*/ 2147483646 h 165"/>
                <a:gd name="T22" fmla="*/ 2147483646 w 176"/>
                <a:gd name="T23" fmla="*/ 0 h 165"/>
                <a:gd name="T24" fmla="*/ 2147483646 w 176"/>
                <a:gd name="T25" fmla="*/ 2147483646 h 165"/>
                <a:gd name="T26" fmla="*/ 2147483646 w 176"/>
                <a:gd name="T27" fmla="*/ 2147483646 h 165"/>
                <a:gd name="T28" fmla="*/ 2147483646 w 176"/>
                <a:gd name="T29" fmla="*/ 2147483646 h 165"/>
                <a:gd name="T30" fmla="*/ 2147483646 w 176"/>
                <a:gd name="T31" fmla="*/ 2147483646 h 165"/>
                <a:gd name="T32" fmla="*/ 2147483646 w 176"/>
                <a:gd name="T33" fmla="*/ 2147483646 h 165"/>
                <a:gd name="T34" fmla="*/ 2147483646 w 176"/>
                <a:gd name="T35" fmla="*/ 2147483646 h 165"/>
                <a:gd name="T36" fmla="*/ 2147483646 w 176"/>
                <a:gd name="T37" fmla="*/ 2147483646 h 165"/>
                <a:gd name="T38" fmla="*/ 2147483646 w 176"/>
                <a:gd name="T39" fmla="*/ 2147483646 h 165"/>
                <a:gd name="T40" fmla="*/ 2147483646 w 176"/>
                <a:gd name="T41" fmla="*/ 2147483646 h 165"/>
                <a:gd name="T42" fmla="*/ 2147483646 w 176"/>
                <a:gd name="T43" fmla="*/ 2147483646 h 165"/>
                <a:gd name="T44" fmla="*/ 2147483646 w 176"/>
                <a:gd name="T45" fmla="*/ 2147483646 h 165"/>
                <a:gd name="T46" fmla="*/ 2147483646 w 176"/>
                <a:gd name="T47" fmla="*/ 2147483646 h 165"/>
                <a:gd name="T48" fmla="*/ 2147483646 w 176"/>
                <a:gd name="T49" fmla="*/ 2147483646 h 165"/>
                <a:gd name="T50" fmla="*/ 2147483646 w 176"/>
                <a:gd name="T51" fmla="*/ 2147483646 h 165"/>
                <a:gd name="T52" fmla="*/ 2147483646 w 176"/>
                <a:gd name="T53" fmla="*/ 2147483646 h 165"/>
                <a:gd name="T54" fmla="*/ 2147483646 w 176"/>
                <a:gd name="T55" fmla="*/ 2147483646 h 165"/>
                <a:gd name="T56" fmla="*/ 2147483646 w 176"/>
                <a:gd name="T57" fmla="*/ 2147483646 h 165"/>
                <a:gd name="T58" fmla="*/ 2147483646 w 176"/>
                <a:gd name="T59" fmla="*/ 2147483646 h 165"/>
                <a:gd name="T60" fmla="*/ 2147483646 w 176"/>
                <a:gd name="T61" fmla="*/ 2147483646 h 165"/>
                <a:gd name="T62" fmla="*/ 2147483646 w 176"/>
                <a:gd name="T63" fmla="*/ 2147483646 h 165"/>
                <a:gd name="T64" fmla="*/ 2147483646 w 176"/>
                <a:gd name="T65" fmla="*/ 2147483646 h 165"/>
                <a:gd name="T66" fmla="*/ 2147483646 w 176"/>
                <a:gd name="T67" fmla="*/ 2147483646 h 165"/>
                <a:gd name="T68" fmla="*/ 2147483646 w 176"/>
                <a:gd name="T69" fmla="*/ 2147483646 h 165"/>
                <a:gd name="T70" fmla="*/ 2147483646 w 176"/>
                <a:gd name="T71" fmla="*/ 2147483646 h 165"/>
                <a:gd name="T72" fmla="*/ 2147483646 w 176"/>
                <a:gd name="T73" fmla="*/ 2147483646 h 165"/>
                <a:gd name="T74" fmla="*/ 2147483646 w 176"/>
                <a:gd name="T75" fmla="*/ 2147483646 h 165"/>
                <a:gd name="T76" fmla="*/ 2147483646 w 176"/>
                <a:gd name="T77" fmla="*/ 2147483646 h 165"/>
                <a:gd name="T78" fmla="*/ 2147483646 w 176"/>
                <a:gd name="T79" fmla="*/ 2147483646 h 165"/>
                <a:gd name="T80" fmla="*/ 2147483646 w 176"/>
                <a:gd name="T81" fmla="*/ 2147483646 h 165"/>
                <a:gd name="T82" fmla="*/ 2147483646 w 176"/>
                <a:gd name="T83" fmla="*/ 2147483646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6" h="165">
                  <a:moveTo>
                    <a:pt x="120" y="164"/>
                  </a:moveTo>
                  <a:cubicBezTo>
                    <a:pt x="79" y="123"/>
                    <a:pt x="79" y="123"/>
                    <a:pt x="79" y="123"/>
                  </a:cubicBezTo>
                  <a:cubicBezTo>
                    <a:pt x="42" y="152"/>
                    <a:pt x="42" y="152"/>
                    <a:pt x="42" y="152"/>
                  </a:cubicBezTo>
                  <a:cubicBezTo>
                    <a:pt x="42" y="152"/>
                    <a:pt x="41" y="152"/>
                    <a:pt x="41" y="152"/>
                  </a:cubicBezTo>
                  <a:cubicBezTo>
                    <a:pt x="40" y="152"/>
                    <a:pt x="40" y="151"/>
                    <a:pt x="40" y="151"/>
                  </a:cubicBezTo>
                  <a:cubicBezTo>
                    <a:pt x="46" y="102"/>
                    <a:pt x="46" y="102"/>
                    <a:pt x="46" y="102"/>
                  </a:cubicBezTo>
                  <a:cubicBezTo>
                    <a:pt x="0" y="67"/>
                    <a:pt x="0" y="67"/>
                    <a:pt x="0" y="67"/>
                  </a:cubicBezTo>
                  <a:cubicBezTo>
                    <a:pt x="0" y="67"/>
                    <a:pt x="0" y="66"/>
                    <a:pt x="0" y="66"/>
                  </a:cubicBezTo>
                  <a:cubicBezTo>
                    <a:pt x="0" y="65"/>
                    <a:pt x="1" y="65"/>
                    <a:pt x="1" y="65"/>
                  </a:cubicBezTo>
                  <a:cubicBezTo>
                    <a:pt x="57" y="62"/>
                    <a:pt x="57" y="62"/>
                    <a:pt x="57" y="62"/>
                  </a:cubicBezTo>
                  <a:cubicBezTo>
                    <a:pt x="88" y="1"/>
                    <a:pt x="88" y="1"/>
                    <a:pt x="88" y="1"/>
                  </a:cubicBezTo>
                  <a:cubicBezTo>
                    <a:pt x="88" y="1"/>
                    <a:pt x="88" y="0"/>
                    <a:pt x="89" y="0"/>
                  </a:cubicBezTo>
                  <a:cubicBezTo>
                    <a:pt x="90" y="0"/>
                    <a:pt x="90" y="1"/>
                    <a:pt x="90" y="1"/>
                  </a:cubicBezTo>
                  <a:cubicBezTo>
                    <a:pt x="118" y="55"/>
                    <a:pt x="118" y="55"/>
                    <a:pt x="118" y="55"/>
                  </a:cubicBezTo>
                  <a:cubicBezTo>
                    <a:pt x="175" y="74"/>
                    <a:pt x="175" y="74"/>
                    <a:pt x="175" y="74"/>
                  </a:cubicBezTo>
                  <a:cubicBezTo>
                    <a:pt x="176" y="75"/>
                    <a:pt x="176" y="75"/>
                    <a:pt x="176" y="76"/>
                  </a:cubicBezTo>
                  <a:cubicBezTo>
                    <a:pt x="176" y="76"/>
                    <a:pt x="176" y="77"/>
                    <a:pt x="176" y="77"/>
                  </a:cubicBezTo>
                  <a:cubicBezTo>
                    <a:pt x="126" y="105"/>
                    <a:pt x="126" y="105"/>
                    <a:pt x="126" y="105"/>
                  </a:cubicBezTo>
                  <a:cubicBezTo>
                    <a:pt x="122" y="163"/>
                    <a:pt x="122" y="163"/>
                    <a:pt x="122" y="163"/>
                  </a:cubicBezTo>
                  <a:cubicBezTo>
                    <a:pt x="122" y="164"/>
                    <a:pt x="122" y="164"/>
                    <a:pt x="121" y="164"/>
                  </a:cubicBezTo>
                  <a:cubicBezTo>
                    <a:pt x="121" y="165"/>
                    <a:pt x="121" y="165"/>
                    <a:pt x="121" y="165"/>
                  </a:cubicBezTo>
                  <a:cubicBezTo>
                    <a:pt x="120" y="165"/>
                    <a:pt x="120" y="164"/>
                    <a:pt x="120" y="164"/>
                  </a:cubicBezTo>
                  <a:close/>
                  <a:moveTo>
                    <a:pt x="81" y="120"/>
                  </a:moveTo>
                  <a:cubicBezTo>
                    <a:pt x="120" y="160"/>
                    <a:pt x="120" y="160"/>
                    <a:pt x="120" y="160"/>
                  </a:cubicBezTo>
                  <a:cubicBezTo>
                    <a:pt x="123" y="104"/>
                    <a:pt x="123" y="104"/>
                    <a:pt x="123" y="104"/>
                  </a:cubicBezTo>
                  <a:cubicBezTo>
                    <a:pt x="123" y="103"/>
                    <a:pt x="123" y="103"/>
                    <a:pt x="124" y="103"/>
                  </a:cubicBezTo>
                  <a:cubicBezTo>
                    <a:pt x="171" y="76"/>
                    <a:pt x="171" y="76"/>
                    <a:pt x="171" y="76"/>
                  </a:cubicBezTo>
                  <a:cubicBezTo>
                    <a:pt x="116" y="57"/>
                    <a:pt x="116" y="57"/>
                    <a:pt x="116" y="57"/>
                  </a:cubicBezTo>
                  <a:cubicBezTo>
                    <a:pt x="116" y="57"/>
                    <a:pt x="116" y="57"/>
                    <a:pt x="116" y="57"/>
                  </a:cubicBezTo>
                  <a:cubicBezTo>
                    <a:pt x="89" y="5"/>
                    <a:pt x="89" y="5"/>
                    <a:pt x="89" y="5"/>
                  </a:cubicBezTo>
                  <a:cubicBezTo>
                    <a:pt x="60" y="64"/>
                    <a:pt x="60" y="64"/>
                    <a:pt x="60" y="64"/>
                  </a:cubicBezTo>
                  <a:cubicBezTo>
                    <a:pt x="59" y="64"/>
                    <a:pt x="59" y="65"/>
                    <a:pt x="58" y="65"/>
                  </a:cubicBezTo>
                  <a:cubicBezTo>
                    <a:pt x="6" y="68"/>
                    <a:pt x="6" y="68"/>
                    <a:pt x="6" y="68"/>
                  </a:cubicBezTo>
                  <a:cubicBezTo>
                    <a:pt x="49" y="100"/>
                    <a:pt x="49" y="100"/>
                    <a:pt x="49" y="100"/>
                  </a:cubicBezTo>
                  <a:cubicBezTo>
                    <a:pt x="49" y="101"/>
                    <a:pt x="50" y="101"/>
                    <a:pt x="49" y="102"/>
                  </a:cubicBezTo>
                  <a:cubicBezTo>
                    <a:pt x="43" y="147"/>
                    <a:pt x="43" y="147"/>
                    <a:pt x="43" y="147"/>
                  </a:cubicBezTo>
                  <a:cubicBezTo>
                    <a:pt x="79" y="120"/>
                    <a:pt x="79" y="120"/>
                    <a:pt x="79" y="120"/>
                  </a:cubicBezTo>
                  <a:cubicBezTo>
                    <a:pt x="79" y="120"/>
                    <a:pt x="79" y="120"/>
                    <a:pt x="79" y="120"/>
                  </a:cubicBezTo>
                  <a:cubicBezTo>
                    <a:pt x="80" y="120"/>
                    <a:pt x="80" y="120"/>
                    <a:pt x="81" y="120"/>
                  </a:cubicBezTo>
                  <a:close/>
                  <a:moveTo>
                    <a:pt x="88" y="3"/>
                  </a:moveTo>
                  <a:cubicBezTo>
                    <a:pt x="89" y="2"/>
                    <a:pt x="89" y="2"/>
                    <a:pt x="89" y="2"/>
                  </a:cubicBezTo>
                  <a:lnTo>
                    <a:pt x="88" y="3"/>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65" name="Freeform 8"/>
            <p:cNvSpPr>
              <a:spLocks noEditPoints="1"/>
            </p:cNvSpPr>
            <p:nvPr/>
          </p:nvSpPr>
          <p:spPr bwMode="auto">
            <a:xfrm>
              <a:off x="558981" y="1104380"/>
              <a:ext cx="758081" cy="615667"/>
            </a:xfrm>
            <a:custGeom>
              <a:avLst/>
              <a:gdLst>
                <a:gd name="T0" fmla="*/ 2147483646 w 346"/>
                <a:gd name="T1" fmla="*/ 2147483646 h 281"/>
                <a:gd name="T2" fmla="*/ 2147483646 w 346"/>
                <a:gd name="T3" fmla="*/ 2147483646 h 281"/>
                <a:gd name="T4" fmla="*/ 2147483646 w 346"/>
                <a:gd name="T5" fmla="*/ 2147483646 h 281"/>
                <a:gd name="T6" fmla="*/ 2147483646 w 346"/>
                <a:gd name="T7" fmla="*/ 2147483646 h 281"/>
                <a:gd name="T8" fmla="*/ 2147483646 w 346"/>
                <a:gd name="T9" fmla="*/ 2147483646 h 281"/>
                <a:gd name="T10" fmla="*/ 2147483646 w 346"/>
                <a:gd name="T11" fmla="*/ 2147483646 h 281"/>
                <a:gd name="T12" fmla="*/ 2147483646 w 346"/>
                <a:gd name="T13" fmla="*/ 2147483646 h 281"/>
                <a:gd name="T14" fmla="*/ 2147483646 w 346"/>
                <a:gd name="T15" fmla="*/ 2147483646 h 281"/>
                <a:gd name="T16" fmla="*/ 2147483646 w 346"/>
                <a:gd name="T17" fmla="*/ 2147483646 h 281"/>
                <a:gd name="T18" fmla="*/ 2147483646 w 346"/>
                <a:gd name="T19" fmla="*/ 2147483646 h 281"/>
                <a:gd name="T20" fmla="*/ 2147483646 w 346"/>
                <a:gd name="T21" fmla="*/ 2147483646 h 281"/>
                <a:gd name="T22" fmla="*/ 2147483646 w 346"/>
                <a:gd name="T23" fmla="*/ 2147483646 h 281"/>
                <a:gd name="T24" fmla="*/ 2147483646 w 346"/>
                <a:gd name="T25" fmla="*/ 2147483646 h 281"/>
                <a:gd name="T26" fmla="*/ 2147483646 w 346"/>
                <a:gd name="T27" fmla="*/ 2147483646 h 281"/>
                <a:gd name="T28" fmla="*/ 2147483646 w 346"/>
                <a:gd name="T29" fmla="*/ 2147483646 h 281"/>
                <a:gd name="T30" fmla="*/ 2147483646 w 346"/>
                <a:gd name="T31" fmla="*/ 2147483646 h 281"/>
                <a:gd name="T32" fmla="*/ 0 w 346"/>
                <a:gd name="T33" fmla="*/ 2147483646 h 281"/>
                <a:gd name="T34" fmla="*/ 2147483646 w 346"/>
                <a:gd name="T35" fmla="*/ 2147483646 h 281"/>
                <a:gd name="T36" fmla="*/ 2147483646 w 346"/>
                <a:gd name="T37" fmla="*/ 2147483646 h 281"/>
                <a:gd name="T38" fmla="*/ 2147483646 w 346"/>
                <a:gd name="T39" fmla="*/ 2147483646 h 281"/>
                <a:gd name="T40" fmla="*/ 2147483646 w 346"/>
                <a:gd name="T41" fmla="*/ 0 h 281"/>
                <a:gd name="T42" fmla="*/ 2147483646 w 346"/>
                <a:gd name="T43" fmla="*/ 2147483646 h 281"/>
                <a:gd name="T44" fmla="*/ 2147483646 w 346"/>
                <a:gd name="T45" fmla="*/ 2147483646 h 281"/>
                <a:gd name="T46" fmla="*/ 2147483646 w 346"/>
                <a:gd name="T47" fmla="*/ 2147483646 h 281"/>
                <a:gd name="T48" fmla="*/ 2147483646 w 346"/>
                <a:gd name="T49" fmla="*/ 0 h 2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6" h="281">
                  <a:moveTo>
                    <a:pt x="102" y="182"/>
                  </a:moveTo>
                  <a:lnTo>
                    <a:pt x="346" y="87"/>
                  </a:lnTo>
                  <a:lnTo>
                    <a:pt x="296" y="71"/>
                  </a:lnTo>
                  <a:lnTo>
                    <a:pt x="83" y="154"/>
                  </a:lnTo>
                  <a:lnTo>
                    <a:pt x="104" y="170"/>
                  </a:lnTo>
                  <a:lnTo>
                    <a:pt x="102" y="182"/>
                  </a:lnTo>
                  <a:close/>
                  <a:moveTo>
                    <a:pt x="90" y="281"/>
                  </a:moveTo>
                  <a:lnTo>
                    <a:pt x="100" y="277"/>
                  </a:lnTo>
                  <a:lnTo>
                    <a:pt x="178" y="215"/>
                  </a:lnTo>
                  <a:lnTo>
                    <a:pt x="201" y="239"/>
                  </a:lnTo>
                  <a:lnTo>
                    <a:pt x="284" y="206"/>
                  </a:lnTo>
                  <a:lnTo>
                    <a:pt x="284" y="175"/>
                  </a:lnTo>
                  <a:lnTo>
                    <a:pt x="310" y="161"/>
                  </a:lnTo>
                  <a:lnTo>
                    <a:pt x="95" y="244"/>
                  </a:lnTo>
                  <a:lnTo>
                    <a:pt x="90" y="281"/>
                  </a:lnTo>
                  <a:close/>
                  <a:moveTo>
                    <a:pt x="19" y="85"/>
                  </a:moveTo>
                  <a:lnTo>
                    <a:pt x="0" y="90"/>
                  </a:lnTo>
                  <a:lnTo>
                    <a:pt x="31" y="113"/>
                  </a:lnTo>
                  <a:lnTo>
                    <a:pt x="126" y="78"/>
                  </a:lnTo>
                  <a:lnTo>
                    <a:pt x="19" y="85"/>
                  </a:lnTo>
                  <a:close/>
                  <a:moveTo>
                    <a:pt x="237" y="0"/>
                  </a:moveTo>
                  <a:lnTo>
                    <a:pt x="152" y="33"/>
                  </a:lnTo>
                  <a:lnTo>
                    <a:pt x="130" y="78"/>
                  </a:lnTo>
                  <a:lnTo>
                    <a:pt x="251" y="31"/>
                  </a:lnTo>
                  <a:lnTo>
                    <a:pt x="237" y="0"/>
                  </a:lnTo>
                  <a:close/>
                </a:path>
              </a:pathLst>
            </a:custGeom>
            <a:solidFill>
              <a:srgbClr val="FFD4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66" name="Freeform 9"/>
            <p:cNvSpPr>
              <a:spLocks noEditPoints="1"/>
            </p:cNvSpPr>
            <p:nvPr/>
          </p:nvSpPr>
          <p:spPr bwMode="auto">
            <a:xfrm>
              <a:off x="554599" y="1099998"/>
              <a:ext cx="766845" cy="626622"/>
            </a:xfrm>
            <a:custGeom>
              <a:avLst/>
              <a:gdLst>
                <a:gd name="T0" fmla="*/ 2147483646 w 148"/>
                <a:gd name="T1" fmla="*/ 2147483646 h 121"/>
                <a:gd name="T2" fmla="*/ 2147483646 w 148"/>
                <a:gd name="T3" fmla="*/ 2147483646 h 121"/>
                <a:gd name="T4" fmla="*/ 2147483646 w 148"/>
                <a:gd name="T5" fmla="*/ 2147483646 h 121"/>
                <a:gd name="T6" fmla="*/ 2147483646 w 148"/>
                <a:gd name="T7" fmla="*/ 2147483646 h 121"/>
                <a:gd name="T8" fmla="*/ 2147483646 w 148"/>
                <a:gd name="T9" fmla="*/ 2147483646 h 121"/>
                <a:gd name="T10" fmla="*/ 2147483646 w 148"/>
                <a:gd name="T11" fmla="*/ 2147483646 h 121"/>
                <a:gd name="T12" fmla="*/ 2147483646 w 148"/>
                <a:gd name="T13" fmla="*/ 2147483646 h 121"/>
                <a:gd name="T14" fmla="*/ 2147483646 w 148"/>
                <a:gd name="T15" fmla="*/ 2147483646 h 121"/>
                <a:gd name="T16" fmla="*/ 2147483646 w 148"/>
                <a:gd name="T17" fmla="*/ 2147483646 h 121"/>
                <a:gd name="T18" fmla="*/ 2147483646 w 148"/>
                <a:gd name="T19" fmla="*/ 2147483646 h 121"/>
                <a:gd name="T20" fmla="*/ 2147483646 w 148"/>
                <a:gd name="T21" fmla="*/ 2147483646 h 121"/>
                <a:gd name="T22" fmla="*/ 2147483646 w 148"/>
                <a:gd name="T23" fmla="*/ 2147483646 h 121"/>
                <a:gd name="T24" fmla="*/ 2147483646 w 148"/>
                <a:gd name="T25" fmla="*/ 2147483646 h 121"/>
                <a:gd name="T26" fmla="*/ 2147483646 w 148"/>
                <a:gd name="T27" fmla="*/ 2147483646 h 121"/>
                <a:gd name="T28" fmla="*/ 2147483646 w 148"/>
                <a:gd name="T29" fmla="*/ 2147483646 h 121"/>
                <a:gd name="T30" fmla="*/ 2147483646 w 148"/>
                <a:gd name="T31" fmla="*/ 2147483646 h 121"/>
                <a:gd name="T32" fmla="*/ 2147483646 w 148"/>
                <a:gd name="T33" fmla="*/ 2147483646 h 121"/>
                <a:gd name="T34" fmla="*/ 2147483646 w 148"/>
                <a:gd name="T35" fmla="*/ 2147483646 h 121"/>
                <a:gd name="T36" fmla="*/ 2147483646 w 148"/>
                <a:gd name="T37" fmla="*/ 2147483646 h 121"/>
                <a:gd name="T38" fmla="*/ 2147483646 w 148"/>
                <a:gd name="T39" fmla="*/ 2147483646 h 121"/>
                <a:gd name="T40" fmla="*/ 2147483646 w 148"/>
                <a:gd name="T41" fmla="*/ 2147483646 h 121"/>
                <a:gd name="T42" fmla="*/ 2147483646 w 148"/>
                <a:gd name="T43" fmla="*/ 2147483646 h 121"/>
                <a:gd name="T44" fmla="*/ 2147483646 w 148"/>
                <a:gd name="T45" fmla="*/ 2147483646 h 121"/>
                <a:gd name="T46" fmla="*/ 2147483646 w 148"/>
                <a:gd name="T47" fmla="*/ 2147483646 h 121"/>
                <a:gd name="T48" fmla="*/ 2147483646 w 148"/>
                <a:gd name="T49" fmla="*/ 2147483646 h 121"/>
                <a:gd name="T50" fmla="*/ 2147483646 w 148"/>
                <a:gd name="T51" fmla="*/ 2147483646 h 121"/>
                <a:gd name="T52" fmla="*/ 2147483646 w 148"/>
                <a:gd name="T53" fmla="*/ 2147483646 h 121"/>
                <a:gd name="T54" fmla="*/ 0 w 148"/>
                <a:gd name="T55" fmla="*/ 2147483646 h 121"/>
                <a:gd name="T56" fmla="*/ 2147483646 w 148"/>
                <a:gd name="T57" fmla="*/ 2147483646 h 121"/>
                <a:gd name="T58" fmla="*/ 2147483646 w 148"/>
                <a:gd name="T59" fmla="*/ 2147483646 h 121"/>
                <a:gd name="T60" fmla="*/ 2147483646 w 148"/>
                <a:gd name="T61" fmla="*/ 2147483646 h 121"/>
                <a:gd name="T62" fmla="*/ 2147483646 w 148"/>
                <a:gd name="T63" fmla="*/ 2147483646 h 121"/>
                <a:gd name="T64" fmla="*/ 2147483646 w 148"/>
                <a:gd name="T65" fmla="*/ 2147483646 h 121"/>
                <a:gd name="T66" fmla="*/ 2147483646 w 148"/>
                <a:gd name="T67" fmla="*/ 2147483646 h 121"/>
                <a:gd name="T68" fmla="*/ 2147483646 w 148"/>
                <a:gd name="T69" fmla="*/ 2147483646 h 121"/>
                <a:gd name="T70" fmla="*/ 2147483646 w 148"/>
                <a:gd name="T71" fmla="*/ 2147483646 h 121"/>
                <a:gd name="T72" fmla="*/ 2147483646 w 148"/>
                <a:gd name="T73" fmla="*/ 2147483646 h 121"/>
                <a:gd name="T74" fmla="*/ 2147483646 w 148"/>
                <a:gd name="T75" fmla="*/ 2147483646 h 121"/>
                <a:gd name="T76" fmla="*/ 2147483646 w 148"/>
                <a:gd name="T77" fmla="*/ 2147483646 h 121"/>
                <a:gd name="T78" fmla="*/ 2147483646 w 148"/>
                <a:gd name="T79" fmla="*/ 2147483646 h 121"/>
                <a:gd name="T80" fmla="*/ 2147483646 w 148"/>
                <a:gd name="T81" fmla="*/ 2147483646 h 121"/>
                <a:gd name="T82" fmla="*/ 2147483646 w 148"/>
                <a:gd name="T83" fmla="*/ 2147483646 h 121"/>
                <a:gd name="T84" fmla="*/ 2147483646 w 148"/>
                <a:gd name="T85" fmla="*/ 2147483646 h 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8" h="121">
                  <a:moveTo>
                    <a:pt x="38" y="121"/>
                  </a:moveTo>
                  <a:cubicBezTo>
                    <a:pt x="37" y="121"/>
                    <a:pt x="37" y="120"/>
                    <a:pt x="37" y="120"/>
                  </a:cubicBezTo>
                  <a:cubicBezTo>
                    <a:pt x="39" y="104"/>
                    <a:pt x="39" y="104"/>
                    <a:pt x="39" y="104"/>
                  </a:cubicBezTo>
                  <a:cubicBezTo>
                    <a:pt x="39" y="103"/>
                    <a:pt x="40" y="103"/>
                    <a:pt x="40" y="103"/>
                  </a:cubicBezTo>
                  <a:cubicBezTo>
                    <a:pt x="132" y="67"/>
                    <a:pt x="132" y="67"/>
                    <a:pt x="132" y="67"/>
                  </a:cubicBezTo>
                  <a:cubicBezTo>
                    <a:pt x="133" y="67"/>
                    <a:pt x="133" y="67"/>
                    <a:pt x="134" y="68"/>
                  </a:cubicBezTo>
                  <a:cubicBezTo>
                    <a:pt x="134" y="69"/>
                    <a:pt x="134" y="70"/>
                    <a:pt x="133" y="70"/>
                  </a:cubicBezTo>
                  <a:cubicBezTo>
                    <a:pt x="123" y="76"/>
                    <a:pt x="123" y="76"/>
                    <a:pt x="123" y="76"/>
                  </a:cubicBezTo>
                  <a:cubicBezTo>
                    <a:pt x="122" y="88"/>
                    <a:pt x="122" y="88"/>
                    <a:pt x="122" y="88"/>
                  </a:cubicBezTo>
                  <a:cubicBezTo>
                    <a:pt x="122" y="89"/>
                    <a:pt x="122" y="90"/>
                    <a:pt x="121" y="90"/>
                  </a:cubicBezTo>
                  <a:cubicBezTo>
                    <a:pt x="86" y="103"/>
                    <a:pt x="86" y="103"/>
                    <a:pt x="86" y="103"/>
                  </a:cubicBezTo>
                  <a:cubicBezTo>
                    <a:pt x="86" y="103"/>
                    <a:pt x="85" y="103"/>
                    <a:pt x="85" y="103"/>
                  </a:cubicBezTo>
                  <a:cubicBezTo>
                    <a:pt x="76" y="94"/>
                    <a:pt x="76" y="94"/>
                    <a:pt x="76" y="94"/>
                  </a:cubicBezTo>
                  <a:cubicBezTo>
                    <a:pt x="44" y="119"/>
                    <a:pt x="44" y="119"/>
                    <a:pt x="44" y="119"/>
                  </a:cubicBezTo>
                  <a:cubicBezTo>
                    <a:pt x="44" y="120"/>
                    <a:pt x="44" y="120"/>
                    <a:pt x="44" y="120"/>
                  </a:cubicBezTo>
                  <a:cubicBezTo>
                    <a:pt x="39" y="121"/>
                    <a:pt x="39" y="121"/>
                    <a:pt x="39" y="121"/>
                  </a:cubicBezTo>
                  <a:cubicBezTo>
                    <a:pt x="39" y="120"/>
                    <a:pt x="39" y="120"/>
                    <a:pt x="39" y="120"/>
                  </a:cubicBezTo>
                  <a:cubicBezTo>
                    <a:pt x="39" y="121"/>
                    <a:pt x="39" y="121"/>
                    <a:pt x="39" y="121"/>
                  </a:cubicBezTo>
                  <a:cubicBezTo>
                    <a:pt x="39" y="121"/>
                    <a:pt x="39" y="121"/>
                    <a:pt x="39" y="121"/>
                  </a:cubicBezTo>
                  <a:lnTo>
                    <a:pt x="38" y="121"/>
                  </a:lnTo>
                  <a:close/>
                  <a:moveTo>
                    <a:pt x="42" y="105"/>
                  </a:moveTo>
                  <a:cubicBezTo>
                    <a:pt x="41" y="118"/>
                    <a:pt x="41" y="118"/>
                    <a:pt x="41" y="118"/>
                  </a:cubicBezTo>
                  <a:cubicBezTo>
                    <a:pt x="43" y="117"/>
                    <a:pt x="43" y="117"/>
                    <a:pt x="43" y="117"/>
                  </a:cubicBezTo>
                  <a:cubicBezTo>
                    <a:pt x="73" y="93"/>
                    <a:pt x="73" y="93"/>
                    <a:pt x="73" y="93"/>
                  </a:cubicBezTo>
                  <a:lnTo>
                    <a:pt x="42" y="105"/>
                  </a:lnTo>
                  <a:close/>
                  <a:moveTo>
                    <a:pt x="86" y="100"/>
                  </a:moveTo>
                  <a:cubicBezTo>
                    <a:pt x="119" y="87"/>
                    <a:pt x="119" y="87"/>
                    <a:pt x="119" y="87"/>
                  </a:cubicBezTo>
                  <a:cubicBezTo>
                    <a:pt x="120" y="75"/>
                    <a:pt x="120" y="75"/>
                    <a:pt x="120" y="75"/>
                  </a:cubicBezTo>
                  <a:cubicBezTo>
                    <a:pt x="78" y="91"/>
                    <a:pt x="78" y="91"/>
                    <a:pt x="78" y="91"/>
                  </a:cubicBezTo>
                  <a:lnTo>
                    <a:pt x="86" y="100"/>
                  </a:lnTo>
                  <a:close/>
                  <a:moveTo>
                    <a:pt x="43" y="79"/>
                  </a:moveTo>
                  <a:cubicBezTo>
                    <a:pt x="43" y="79"/>
                    <a:pt x="43" y="78"/>
                    <a:pt x="43" y="78"/>
                  </a:cubicBezTo>
                  <a:cubicBezTo>
                    <a:pt x="43" y="73"/>
                    <a:pt x="43" y="73"/>
                    <a:pt x="43" y="73"/>
                  </a:cubicBezTo>
                  <a:cubicBezTo>
                    <a:pt x="35" y="67"/>
                    <a:pt x="35" y="67"/>
                    <a:pt x="35" y="67"/>
                  </a:cubicBezTo>
                  <a:cubicBezTo>
                    <a:pt x="35" y="67"/>
                    <a:pt x="35" y="66"/>
                    <a:pt x="35" y="66"/>
                  </a:cubicBezTo>
                  <a:cubicBezTo>
                    <a:pt x="35" y="65"/>
                    <a:pt x="35" y="65"/>
                    <a:pt x="36" y="65"/>
                  </a:cubicBezTo>
                  <a:cubicBezTo>
                    <a:pt x="126" y="30"/>
                    <a:pt x="126" y="30"/>
                    <a:pt x="126" y="30"/>
                  </a:cubicBezTo>
                  <a:cubicBezTo>
                    <a:pt x="127" y="30"/>
                    <a:pt x="127" y="30"/>
                    <a:pt x="127" y="30"/>
                  </a:cubicBezTo>
                  <a:cubicBezTo>
                    <a:pt x="147" y="37"/>
                    <a:pt x="147" y="37"/>
                    <a:pt x="147" y="37"/>
                  </a:cubicBezTo>
                  <a:cubicBezTo>
                    <a:pt x="148" y="37"/>
                    <a:pt x="148" y="38"/>
                    <a:pt x="148" y="38"/>
                  </a:cubicBezTo>
                  <a:cubicBezTo>
                    <a:pt x="148" y="39"/>
                    <a:pt x="148" y="39"/>
                    <a:pt x="147" y="40"/>
                  </a:cubicBezTo>
                  <a:cubicBezTo>
                    <a:pt x="45" y="79"/>
                    <a:pt x="45" y="79"/>
                    <a:pt x="45" y="79"/>
                  </a:cubicBezTo>
                  <a:cubicBezTo>
                    <a:pt x="44" y="78"/>
                    <a:pt x="44" y="78"/>
                    <a:pt x="44" y="78"/>
                  </a:cubicBezTo>
                  <a:cubicBezTo>
                    <a:pt x="45" y="79"/>
                    <a:pt x="45" y="79"/>
                    <a:pt x="45" y="79"/>
                  </a:cubicBezTo>
                  <a:cubicBezTo>
                    <a:pt x="44" y="79"/>
                    <a:pt x="44" y="79"/>
                    <a:pt x="44" y="79"/>
                  </a:cubicBezTo>
                  <a:lnTo>
                    <a:pt x="43" y="79"/>
                  </a:lnTo>
                  <a:close/>
                  <a:moveTo>
                    <a:pt x="39" y="66"/>
                  </a:moveTo>
                  <a:cubicBezTo>
                    <a:pt x="46" y="71"/>
                    <a:pt x="46" y="71"/>
                    <a:pt x="46" y="71"/>
                  </a:cubicBezTo>
                  <a:cubicBezTo>
                    <a:pt x="46" y="72"/>
                    <a:pt x="47" y="72"/>
                    <a:pt x="46" y="73"/>
                  </a:cubicBezTo>
                  <a:cubicBezTo>
                    <a:pt x="46" y="76"/>
                    <a:pt x="46" y="76"/>
                    <a:pt x="46" y="76"/>
                  </a:cubicBezTo>
                  <a:cubicBezTo>
                    <a:pt x="142" y="38"/>
                    <a:pt x="142" y="38"/>
                    <a:pt x="142" y="38"/>
                  </a:cubicBezTo>
                  <a:cubicBezTo>
                    <a:pt x="126" y="33"/>
                    <a:pt x="126" y="33"/>
                    <a:pt x="126" y="33"/>
                  </a:cubicBezTo>
                  <a:lnTo>
                    <a:pt x="39" y="66"/>
                  </a:lnTo>
                  <a:close/>
                  <a:moveTo>
                    <a:pt x="14" y="51"/>
                  </a:moveTo>
                  <a:cubicBezTo>
                    <a:pt x="0" y="41"/>
                    <a:pt x="0" y="41"/>
                    <a:pt x="0" y="41"/>
                  </a:cubicBezTo>
                  <a:cubicBezTo>
                    <a:pt x="0" y="40"/>
                    <a:pt x="0" y="40"/>
                    <a:pt x="0" y="39"/>
                  </a:cubicBezTo>
                  <a:cubicBezTo>
                    <a:pt x="0" y="39"/>
                    <a:pt x="0" y="38"/>
                    <a:pt x="1" y="38"/>
                  </a:cubicBezTo>
                  <a:cubicBezTo>
                    <a:pt x="8" y="35"/>
                    <a:pt x="8" y="35"/>
                    <a:pt x="8" y="35"/>
                  </a:cubicBezTo>
                  <a:cubicBezTo>
                    <a:pt x="8" y="35"/>
                    <a:pt x="8" y="35"/>
                    <a:pt x="8" y="35"/>
                  </a:cubicBezTo>
                  <a:cubicBezTo>
                    <a:pt x="54" y="33"/>
                    <a:pt x="54" y="33"/>
                    <a:pt x="54" y="33"/>
                  </a:cubicBezTo>
                  <a:cubicBezTo>
                    <a:pt x="54" y="33"/>
                    <a:pt x="54" y="33"/>
                    <a:pt x="54" y="33"/>
                  </a:cubicBezTo>
                  <a:cubicBezTo>
                    <a:pt x="54" y="33"/>
                    <a:pt x="54" y="33"/>
                    <a:pt x="54" y="33"/>
                  </a:cubicBezTo>
                  <a:cubicBezTo>
                    <a:pt x="64" y="14"/>
                    <a:pt x="64" y="14"/>
                    <a:pt x="64" y="14"/>
                  </a:cubicBezTo>
                  <a:cubicBezTo>
                    <a:pt x="64" y="14"/>
                    <a:pt x="64" y="14"/>
                    <a:pt x="64" y="14"/>
                  </a:cubicBezTo>
                  <a:cubicBezTo>
                    <a:pt x="100" y="0"/>
                    <a:pt x="100" y="0"/>
                    <a:pt x="100" y="0"/>
                  </a:cubicBezTo>
                  <a:cubicBezTo>
                    <a:pt x="101" y="0"/>
                    <a:pt x="102" y="0"/>
                    <a:pt x="102" y="1"/>
                  </a:cubicBezTo>
                  <a:cubicBezTo>
                    <a:pt x="108" y="13"/>
                    <a:pt x="108" y="13"/>
                    <a:pt x="108" y="13"/>
                  </a:cubicBezTo>
                  <a:cubicBezTo>
                    <a:pt x="109" y="13"/>
                    <a:pt x="109" y="14"/>
                    <a:pt x="108" y="14"/>
                  </a:cubicBezTo>
                  <a:cubicBezTo>
                    <a:pt x="108" y="15"/>
                    <a:pt x="108" y="15"/>
                    <a:pt x="108" y="15"/>
                  </a:cubicBezTo>
                  <a:cubicBezTo>
                    <a:pt x="56" y="35"/>
                    <a:pt x="56" y="35"/>
                    <a:pt x="56" y="35"/>
                  </a:cubicBezTo>
                  <a:cubicBezTo>
                    <a:pt x="55" y="35"/>
                    <a:pt x="55" y="35"/>
                    <a:pt x="55" y="35"/>
                  </a:cubicBezTo>
                  <a:cubicBezTo>
                    <a:pt x="55" y="35"/>
                    <a:pt x="55" y="36"/>
                    <a:pt x="54" y="36"/>
                  </a:cubicBezTo>
                  <a:cubicBezTo>
                    <a:pt x="15" y="51"/>
                    <a:pt x="15" y="51"/>
                    <a:pt x="15" y="51"/>
                  </a:cubicBezTo>
                  <a:cubicBezTo>
                    <a:pt x="14" y="51"/>
                    <a:pt x="14" y="51"/>
                    <a:pt x="14" y="51"/>
                  </a:cubicBezTo>
                  <a:close/>
                  <a:moveTo>
                    <a:pt x="4" y="40"/>
                  </a:moveTo>
                  <a:cubicBezTo>
                    <a:pt x="15" y="48"/>
                    <a:pt x="15" y="48"/>
                    <a:pt x="15" y="48"/>
                  </a:cubicBezTo>
                  <a:cubicBezTo>
                    <a:pt x="44" y="36"/>
                    <a:pt x="44" y="36"/>
                    <a:pt x="44" y="36"/>
                  </a:cubicBezTo>
                  <a:cubicBezTo>
                    <a:pt x="9" y="38"/>
                    <a:pt x="9" y="38"/>
                    <a:pt x="9" y="38"/>
                  </a:cubicBezTo>
                  <a:lnTo>
                    <a:pt x="4" y="40"/>
                  </a:lnTo>
                  <a:close/>
                  <a:moveTo>
                    <a:pt x="66" y="16"/>
                  </a:moveTo>
                  <a:cubicBezTo>
                    <a:pt x="59" y="31"/>
                    <a:pt x="59" y="31"/>
                    <a:pt x="59" y="31"/>
                  </a:cubicBezTo>
                  <a:cubicBezTo>
                    <a:pt x="105" y="13"/>
                    <a:pt x="105" y="13"/>
                    <a:pt x="105" y="13"/>
                  </a:cubicBezTo>
                  <a:cubicBezTo>
                    <a:pt x="100" y="3"/>
                    <a:pt x="100" y="3"/>
                    <a:pt x="100" y="3"/>
                  </a:cubicBezTo>
                  <a:lnTo>
                    <a:pt x="66" y="16"/>
                  </a:lnTo>
                  <a:close/>
                  <a:moveTo>
                    <a:pt x="99" y="2"/>
                  </a:moveTo>
                  <a:cubicBezTo>
                    <a:pt x="101" y="1"/>
                    <a:pt x="101" y="1"/>
                    <a:pt x="101" y="1"/>
                  </a:cubicBezTo>
                  <a:lnTo>
                    <a:pt x="99" y="2"/>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grpSp>
      <p:grpSp>
        <p:nvGrpSpPr>
          <p:cNvPr id="67" name="组合 45"/>
          <p:cNvGrpSpPr>
            <a:grpSpLocks/>
          </p:cNvGrpSpPr>
          <p:nvPr/>
        </p:nvGrpSpPr>
        <p:grpSpPr bwMode="auto">
          <a:xfrm>
            <a:off x="4291314" y="-9232"/>
            <a:ext cx="595313" cy="1129904"/>
            <a:chOff x="1840706" y="-330714"/>
            <a:chExt cx="793136" cy="1507397"/>
          </a:xfrm>
        </p:grpSpPr>
        <p:sp>
          <p:nvSpPr>
            <p:cNvPr id="68" name="Freeform 10"/>
            <p:cNvSpPr>
              <a:spLocks/>
            </p:cNvSpPr>
            <p:nvPr/>
          </p:nvSpPr>
          <p:spPr bwMode="auto">
            <a:xfrm>
              <a:off x="2202219" y="-330714"/>
              <a:ext cx="15338" cy="834766"/>
            </a:xfrm>
            <a:custGeom>
              <a:avLst/>
              <a:gdLst>
                <a:gd name="T0" fmla="*/ 0 w 3"/>
                <a:gd name="T1" fmla="*/ 2147483646 h 161"/>
                <a:gd name="T2" fmla="*/ 0 w 3"/>
                <a:gd name="T3" fmla="*/ 2147483646 h 161"/>
                <a:gd name="T4" fmla="*/ 2147483646 w 3"/>
                <a:gd name="T5" fmla="*/ 0 h 161"/>
                <a:gd name="T6" fmla="*/ 2147483646 w 3"/>
                <a:gd name="T7" fmla="*/ 2147483646 h 161"/>
                <a:gd name="T8" fmla="*/ 2147483646 w 3"/>
                <a:gd name="T9" fmla="*/ 2147483646 h 161"/>
                <a:gd name="T10" fmla="*/ 2147483646 w 3"/>
                <a:gd name="T11" fmla="*/ 2147483646 h 161"/>
                <a:gd name="T12" fmla="*/ 0 w 3"/>
                <a:gd name="T13" fmla="*/ 2147483646 h 1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61">
                  <a:moveTo>
                    <a:pt x="0" y="160"/>
                  </a:moveTo>
                  <a:cubicBezTo>
                    <a:pt x="0" y="1"/>
                    <a:pt x="0" y="1"/>
                    <a:pt x="0" y="1"/>
                  </a:cubicBezTo>
                  <a:cubicBezTo>
                    <a:pt x="0" y="0"/>
                    <a:pt x="1" y="0"/>
                    <a:pt x="2" y="0"/>
                  </a:cubicBezTo>
                  <a:cubicBezTo>
                    <a:pt x="3" y="0"/>
                    <a:pt x="3" y="0"/>
                    <a:pt x="3" y="1"/>
                  </a:cubicBezTo>
                  <a:cubicBezTo>
                    <a:pt x="3" y="160"/>
                    <a:pt x="3" y="160"/>
                    <a:pt x="3" y="160"/>
                  </a:cubicBezTo>
                  <a:cubicBezTo>
                    <a:pt x="3" y="161"/>
                    <a:pt x="3" y="161"/>
                    <a:pt x="2" y="161"/>
                  </a:cubicBezTo>
                  <a:cubicBezTo>
                    <a:pt x="1" y="161"/>
                    <a:pt x="0" y="161"/>
                    <a:pt x="0" y="160"/>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69" name="Freeform 11"/>
            <p:cNvSpPr>
              <a:spLocks/>
            </p:cNvSpPr>
            <p:nvPr/>
          </p:nvSpPr>
          <p:spPr bwMode="auto">
            <a:xfrm>
              <a:off x="1845088" y="440512"/>
              <a:ext cx="782182" cy="731789"/>
            </a:xfrm>
            <a:custGeom>
              <a:avLst/>
              <a:gdLst>
                <a:gd name="T0" fmla="*/ 2147483646 w 357"/>
                <a:gd name="T1" fmla="*/ 0 h 334"/>
                <a:gd name="T2" fmla="*/ 2147483646 w 357"/>
                <a:gd name="T3" fmla="*/ 2147483646 h 334"/>
                <a:gd name="T4" fmla="*/ 0 w 357"/>
                <a:gd name="T5" fmla="*/ 2147483646 h 334"/>
                <a:gd name="T6" fmla="*/ 2147483646 w 357"/>
                <a:gd name="T7" fmla="*/ 2147483646 h 334"/>
                <a:gd name="T8" fmla="*/ 2147483646 w 357"/>
                <a:gd name="T9" fmla="*/ 2147483646 h 334"/>
                <a:gd name="T10" fmla="*/ 2147483646 w 357"/>
                <a:gd name="T11" fmla="*/ 2147483646 h 334"/>
                <a:gd name="T12" fmla="*/ 2147483646 w 357"/>
                <a:gd name="T13" fmla="*/ 2147483646 h 334"/>
                <a:gd name="T14" fmla="*/ 2147483646 w 357"/>
                <a:gd name="T15" fmla="*/ 2147483646 h 334"/>
                <a:gd name="T16" fmla="*/ 2147483646 w 357"/>
                <a:gd name="T17" fmla="*/ 2147483646 h 334"/>
                <a:gd name="T18" fmla="*/ 2147483646 w 357"/>
                <a:gd name="T19" fmla="*/ 2147483646 h 334"/>
                <a:gd name="T20" fmla="*/ 2147483646 w 357"/>
                <a:gd name="T21" fmla="*/ 0 h 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7" h="334">
                  <a:moveTo>
                    <a:pt x="170" y="0"/>
                  </a:moveTo>
                  <a:lnTo>
                    <a:pt x="128" y="109"/>
                  </a:lnTo>
                  <a:lnTo>
                    <a:pt x="0" y="137"/>
                  </a:lnTo>
                  <a:lnTo>
                    <a:pt x="111" y="199"/>
                  </a:lnTo>
                  <a:lnTo>
                    <a:pt x="57" y="293"/>
                  </a:lnTo>
                  <a:lnTo>
                    <a:pt x="180" y="246"/>
                  </a:lnTo>
                  <a:lnTo>
                    <a:pt x="279" y="334"/>
                  </a:lnTo>
                  <a:lnTo>
                    <a:pt x="260" y="199"/>
                  </a:lnTo>
                  <a:lnTo>
                    <a:pt x="357" y="159"/>
                  </a:lnTo>
                  <a:lnTo>
                    <a:pt x="208" y="104"/>
                  </a:lnTo>
                  <a:lnTo>
                    <a:pt x="170" y="0"/>
                  </a:lnTo>
                  <a:close/>
                </a:path>
              </a:pathLst>
            </a:custGeom>
            <a:solidFill>
              <a:srgbClr val="FFF9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70" name="Freeform 12"/>
            <p:cNvSpPr>
              <a:spLocks noEditPoints="1"/>
            </p:cNvSpPr>
            <p:nvPr/>
          </p:nvSpPr>
          <p:spPr bwMode="auto">
            <a:xfrm>
              <a:off x="1840706" y="436130"/>
              <a:ext cx="793136" cy="740553"/>
            </a:xfrm>
            <a:custGeom>
              <a:avLst/>
              <a:gdLst>
                <a:gd name="T0" fmla="*/ 2147483646 w 153"/>
                <a:gd name="T1" fmla="*/ 2147483646 h 143"/>
                <a:gd name="T2" fmla="*/ 2147483646 w 153"/>
                <a:gd name="T3" fmla="*/ 2147483646 h 143"/>
                <a:gd name="T4" fmla="*/ 2147483646 w 153"/>
                <a:gd name="T5" fmla="*/ 2147483646 h 143"/>
                <a:gd name="T6" fmla="*/ 2147483646 w 153"/>
                <a:gd name="T7" fmla="*/ 2147483646 h 143"/>
                <a:gd name="T8" fmla="*/ 2147483646 w 153"/>
                <a:gd name="T9" fmla="*/ 2147483646 h 143"/>
                <a:gd name="T10" fmla="*/ 2147483646 w 153"/>
                <a:gd name="T11" fmla="*/ 2147483646 h 143"/>
                <a:gd name="T12" fmla="*/ 0 w 153"/>
                <a:gd name="T13" fmla="*/ 2147483646 h 143"/>
                <a:gd name="T14" fmla="*/ 0 w 153"/>
                <a:gd name="T15" fmla="*/ 2147483646 h 143"/>
                <a:gd name="T16" fmla="*/ 2147483646 w 153"/>
                <a:gd name="T17" fmla="*/ 2147483646 h 143"/>
                <a:gd name="T18" fmla="*/ 2147483646 w 153"/>
                <a:gd name="T19" fmla="*/ 2147483646 h 143"/>
                <a:gd name="T20" fmla="*/ 2147483646 w 153"/>
                <a:gd name="T21" fmla="*/ 2147483646 h 143"/>
                <a:gd name="T22" fmla="*/ 2147483646 w 153"/>
                <a:gd name="T23" fmla="*/ 0 h 143"/>
                <a:gd name="T24" fmla="*/ 2147483646 w 153"/>
                <a:gd name="T25" fmla="*/ 2147483646 h 143"/>
                <a:gd name="T26" fmla="*/ 2147483646 w 153"/>
                <a:gd name="T27" fmla="*/ 2147483646 h 143"/>
                <a:gd name="T28" fmla="*/ 2147483646 w 153"/>
                <a:gd name="T29" fmla="*/ 2147483646 h 143"/>
                <a:gd name="T30" fmla="*/ 2147483646 w 153"/>
                <a:gd name="T31" fmla="*/ 2147483646 h 143"/>
                <a:gd name="T32" fmla="*/ 2147483646 w 153"/>
                <a:gd name="T33" fmla="*/ 2147483646 h 143"/>
                <a:gd name="T34" fmla="*/ 2147483646 w 153"/>
                <a:gd name="T35" fmla="*/ 2147483646 h 143"/>
                <a:gd name="T36" fmla="*/ 2147483646 w 153"/>
                <a:gd name="T37" fmla="*/ 2147483646 h 143"/>
                <a:gd name="T38" fmla="*/ 2147483646 w 153"/>
                <a:gd name="T39" fmla="*/ 2147483646 h 143"/>
                <a:gd name="T40" fmla="*/ 2147483646 w 153"/>
                <a:gd name="T41" fmla="*/ 2147483646 h 143"/>
                <a:gd name="T42" fmla="*/ 2147483646 w 153"/>
                <a:gd name="T43" fmla="*/ 2147483646 h 143"/>
                <a:gd name="T44" fmla="*/ 2147483646 w 153"/>
                <a:gd name="T45" fmla="*/ 2147483646 h 143"/>
                <a:gd name="T46" fmla="*/ 2147483646 w 153"/>
                <a:gd name="T47" fmla="*/ 2147483646 h 143"/>
                <a:gd name="T48" fmla="*/ 2147483646 w 153"/>
                <a:gd name="T49" fmla="*/ 2147483646 h 143"/>
                <a:gd name="T50" fmla="*/ 2147483646 w 153"/>
                <a:gd name="T51" fmla="*/ 2147483646 h 143"/>
                <a:gd name="T52" fmla="*/ 2147483646 w 153"/>
                <a:gd name="T53" fmla="*/ 2147483646 h 143"/>
                <a:gd name="T54" fmla="*/ 2147483646 w 153"/>
                <a:gd name="T55" fmla="*/ 2147483646 h 143"/>
                <a:gd name="T56" fmla="*/ 2147483646 w 153"/>
                <a:gd name="T57" fmla="*/ 2147483646 h 143"/>
                <a:gd name="T58" fmla="*/ 2147483646 w 153"/>
                <a:gd name="T59" fmla="*/ 2147483646 h 143"/>
                <a:gd name="T60" fmla="*/ 2147483646 w 153"/>
                <a:gd name="T61" fmla="*/ 2147483646 h 143"/>
                <a:gd name="T62" fmla="*/ 2147483646 w 153"/>
                <a:gd name="T63" fmla="*/ 2147483646 h 143"/>
                <a:gd name="T64" fmla="*/ 2147483646 w 153"/>
                <a:gd name="T65" fmla="*/ 2147483646 h 143"/>
                <a:gd name="T66" fmla="*/ 2147483646 w 153"/>
                <a:gd name="T67" fmla="*/ 2147483646 h 143"/>
                <a:gd name="T68" fmla="*/ 2147483646 w 153"/>
                <a:gd name="T69" fmla="*/ 2147483646 h 143"/>
                <a:gd name="T70" fmla="*/ 2147483646 w 153"/>
                <a:gd name="T71" fmla="*/ 2147483646 h 143"/>
                <a:gd name="T72" fmla="*/ 2147483646 w 153"/>
                <a:gd name="T73" fmla="*/ 2147483646 h 143"/>
                <a:gd name="T74" fmla="*/ 2147483646 w 153"/>
                <a:gd name="T75" fmla="*/ 2147483646 h 143"/>
                <a:gd name="T76" fmla="*/ 2147483646 w 153"/>
                <a:gd name="T77" fmla="*/ 2147483646 h 143"/>
                <a:gd name="T78" fmla="*/ 2147483646 w 153"/>
                <a:gd name="T79" fmla="*/ 2147483646 h 143"/>
                <a:gd name="T80" fmla="*/ 2147483646 w 153"/>
                <a:gd name="T81" fmla="*/ 2147483646 h 143"/>
                <a:gd name="T82" fmla="*/ 2147483646 w 153"/>
                <a:gd name="T83" fmla="*/ 2147483646 h 143"/>
                <a:gd name="T84" fmla="*/ 2147483646 w 153"/>
                <a:gd name="T85" fmla="*/ 2147483646 h 1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3" h="143">
                  <a:moveTo>
                    <a:pt x="118" y="143"/>
                  </a:moveTo>
                  <a:cubicBezTo>
                    <a:pt x="77" y="107"/>
                    <a:pt x="77" y="107"/>
                    <a:pt x="77" y="107"/>
                  </a:cubicBezTo>
                  <a:cubicBezTo>
                    <a:pt x="26" y="126"/>
                    <a:pt x="26" y="126"/>
                    <a:pt x="26" y="126"/>
                  </a:cubicBezTo>
                  <a:cubicBezTo>
                    <a:pt x="25" y="127"/>
                    <a:pt x="24" y="126"/>
                    <a:pt x="24" y="126"/>
                  </a:cubicBezTo>
                  <a:cubicBezTo>
                    <a:pt x="24" y="125"/>
                    <a:pt x="24" y="125"/>
                    <a:pt x="24" y="124"/>
                  </a:cubicBezTo>
                  <a:cubicBezTo>
                    <a:pt x="46" y="86"/>
                    <a:pt x="46" y="86"/>
                    <a:pt x="46" y="86"/>
                  </a:cubicBezTo>
                  <a:cubicBezTo>
                    <a:pt x="0" y="60"/>
                    <a:pt x="0" y="60"/>
                    <a:pt x="0" y="60"/>
                  </a:cubicBezTo>
                  <a:cubicBezTo>
                    <a:pt x="0" y="60"/>
                    <a:pt x="0" y="59"/>
                    <a:pt x="0" y="58"/>
                  </a:cubicBezTo>
                  <a:cubicBezTo>
                    <a:pt x="0" y="58"/>
                    <a:pt x="0" y="57"/>
                    <a:pt x="1" y="57"/>
                  </a:cubicBezTo>
                  <a:cubicBezTo>
                    <a:pt x="54" y="46"/>
                    <a:pt x="54" y="46"/>
                    <a:pt x="54" y="46"/>
                  </a:cubicBezTo>
                  <a:cubicBezTo>
                    <a:pt x="71" y="1"/>
                    <a:pt x="71" y="1"/>
                    <a:pt x="71" y="1"/>
                  </a:cubicBezTo>
                  <a:cubicBezTo>
                    <a:pt x="71" y="0"/>
                    <a:pt x="72" y="0"/>
                    <a:pt x="73" y="0"/>
                  </a:cubicBezTo>
                  <a:cubicBezTo>
                    <a:pt x="73" y="0"/>
                    <a:pt x="74" y="0"/>
                    <a:pt x="74" y="1"/>
                  </a:cubicBezTo>
                  <a:cubicBezTo>
                    <a:pt x="90" y="44"/>
                    <a:pt x="90" y="44"/>
                    <a:pt x="90" y="44"/>
                  </a:cubicBezTo>
                  <a:cubicBezTo>
                    <a:pt x="152" y="66"/>
                    <a:pt x="152" y="66"/>
                    <a:pt x="152" y="66"/>
                  </a:cubicBezTo>
                  <a:cubicBezTo>
                    <a:pt x="153" y="67"/>
                    <a:pt x="153" y="67"/>
                    <a:pt x="153" y="68"/>
                  </a:cubicBezTo>
                  <a:cubicBezTo>
                    <a:pt x="153" y="68"/>
                    <a:pt x="153" y="69"/>
                    <a:pt x="152" y="69"/>
                  </a:cubicBezTo>
                  <a:cubicBezTo>
                    <a:pt x="112" y="86"/>
                    <a:pt x="112" y="86"/>
                    <a:pt x="112" y="86"/>
                  </a:cubicBezTo>
                  <a:cubicBezTo>
                    <a:pt x="120" y="142"/>
                    <a:pt x="120" y="142"/>
                    <a:pt x="120" y="142"/>
                  </a:cubicBezTo>
                  <a:cubicBezTo>
                    <a:pt x="120" y="142"/>
                    <a:pt x="120" y="143"/>
                    <a:pt x="119" y="143"/>
                  </a:cubicBezTo>
                  <a:cubicBezTo>
                    <a:pt x="119" y="143"/>
                    <a:pt x="119" y="143"/>
                    <a:pt x="119" y="143"/>
                  </a:cubicBezTo>
                  <a:lnTo>
                    <a:pt x="118" y="143"/>
                  </a:lnTo>
                  <a:close/>
                  <a:moveTo>
                    <a:pt x="78" y="104"/>
                  </a:moveTo>
                  <a:cubicBezTo>
                    <a:pt x="117" y="138"/>
                    <a:pt x="117" y="138"/>
                    <a:pt x="117" y="138"/>
                  </a:cubicBezTo>
                  <a:cubicBezTo>
                    <a:pt x="109" y="86"/>
                    <a:pt x="109" y="86"/>
                    <a:pt x="109" y="86"/>
                  </a:cubicBezTo>
                  <a:cubicBezTo>
                    <a:pt x="109" y="85"/>
                    <a:pt x="109" y="84"/>
                    <a:pt x="110" y="84"/>
                  </a:cubicBezTo>
                  <a:cubicBezTo>
                    <a:pt x="148" y="68"/>
                    <a:pt x="148" y="68"/>
                    <a:pt x="148" y="68"/>
                  </a:cubicBezTo>
                  <a:cubicBezTo>
                    <a:pt x="89" y="47"/>
                    <a:pt x="89" y="47"/>
                    <a:pt x="89" y="47"/>
                  </a:cubicBezTo>
                  <a:cubicBezTo>
                    <a:pt x="88" y="47"/>
                    <a:pt x="88" y="46"/>
                    <a:pt x="88" y="46"/>
                  </a:cubicBezTo>
                  <a:cubicBezTo>
                    <a:pt x="73" y="5"/>
                    <a:pt x="73" y="5"/>
                    <a:pt x="73" y="5"/>
                  </a:cubicBezTo>
                  <a:cubicBezTo>
                    <a:pt x="56" y="48"/>
                    <a:pt x="56" y="48"/>
                    <a:pt x="56" y="48"/>
                  </a:cubicBezTo>
                  <a:cubicBezTo>
                    <a:pt x="56" y="48"/>
                    <a:pt x="56" y="49"/>
                    <a:pt x="55" y="49"/>
                  </a:cubicBezTo>
                  <a:cubicBezTo>
                    <a:pt x="5" y="59"/>
                    <a:pt x="5" y="59"/>
                    <a:pt x="5" y="59"/>
                  </a:cubicBezTo>
                  <a:cubicBezTo>
                    <a:pt x="49" y="84"/>
                    <a:pt x="49" y="84"/>
                    <a:pt x="49" y="84"/>
                  </a:cubicBezTo>
                  <a:cubicBezTo>
                    <a:pt x="49" y="84"/>
                    <a:pt x="49" y="84"/>
                    <a:pt x="49" y="85"/>
                  </a:cubicBezTo>
                  <a:cubicBezTo>
                    <a:pt x="49" y="85"/>
                    <a:pt x="49" y="85"/>
                    <a:pt x="49" y="86"/>
                  </a:cubicBezTo>
                  <a:cubicBezTo>
                    <a:pt x="29" y="122"/>
                    <a:pt x="29" y="122"/>
                    <a:pt x="29" y="122"/>
                  </a:cubicBezTo>
                  <a:cubicBezTo>
                    <a:pt x="76" y="104"/>
                    <a:pt x="76" y="104"/>
                    <a:pt x="76" y="104"/>
                  </a:cubicBezTo>
                  <a:cubicBezTo>
                    <a:pt x="77" y="104"/>
                    <a:pt x="77" y="104"/>
                    <a:pt x="77" y="104"/>
                  </a:cubicBezTo>
                  <a:lnTo>
                    <a:pt x="78" y="104"/>
                  </a:lnTo>
                  <a:close/>
                  <a:moveTo>
                    <a:pt x="71" y="2"/>
                  </a:moveTo>
                  <a:cubicBezTo>
                    <a:pt x="73" y="1"/>
                    <a:pt x="73" y="1"/>
                    <a:pt x="73" y="1"/>
                  </a:cubicBezTo>
                  <a:lnTo>
                    <a:pt x="71" y="2"/>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71" name="Freeform 13"/>
            <p:cNvSpPr>
              <a:spLocks noEditPoints="1"/>
            </p:cNvSpPr>
            <p:nvPr/>
          </p:nvSpPr>
          <p:spPr bwMode="auto">
            <a:xfrm>
              <a:off x="1845088" y="576353"/>
              <a:ext cx="694543" cy="471062"/>
            </a:xfrm>
            <a:custGeom>
              <a:avLst/>
              <a:gdLst>
                <a:gd name="T0" fmla="*/ 2147483646 w 317"/>
                <a:gd name="T1" fmla="*/ 2147483646 h 215"/>
                <a:gd name="T2" fmla="*/ 2147483646 w 317"/>
                <a:gd name="T3" fmla="*/ 2147483646 h 215"/>
                <a:gd name="T4" fmla="*/ 2147483646 w 317"/>
                <a:gd name="T5" fmla="*/ 2147483646 h 215"/>
                <a:gd name="T6" fmla="*/ 2147483646 w 317"/>
                <a:gd name="T7" fmla="*/ 2147483646 h 215"/>
                <a:gd name="T8" fmla="*/ 2147483646 w 317"/>
                <a:gd name="T9" fmla="*/ 2147483646 h 215"/>
                <a:gd name="T10" fmla="*/ 2147483646 w 317"/>
                <a:gd name="T11" fmla="*/ 2147483646 h 215"/>
                <a:gd name="T12" fmla="*/ 2147483646 w 317"/>
                <a:gd name="T13" fmla="*/ 0 h 215"/>
                <a:gd name="T14" fmla="*/ 2147483646 w 317"/>
                <a:gd name="T15" fmla="*/ 2147483646 h 215"/>
                <a:gd name="T16" fmla="*/ 2147483646 w 317"/>
                <a:gd name="T17" fmla="*/ 2147483646 h 215"/>
                <a:gd name="T18" fmla="*/ 0 w 317"/>
                <a:gd name="T19" fmla="*/ 2147483646 h 215"/>
                <a:gd name="T20" fmla="*/ 2147483646 w 317"/>
                <a:gd name="T21" fmla="*/ 2147483646 h 215"/>
                <a:gd name="T22" fmla="*/ 2147483646 w 317"/>
                <a:gd name="T23" fmla="*/ 2147483646 h 215"/>
                <a:gd name="T24" fmla="*/ 2147483646 w 317"/>
                <a:gd name="T25" fmla="*/ 0 h 215"/>
                <a:gd name="T26" fmla="*/ 2147483646 w 317"/>
                <a:gd name="T27" fmla="*/ 2147483646 h 215"/>
                <a:gd name="T28" fmla="*/ 2147483646 w 317"/>
                <a:gd name="T29" fmla="*/ 2147483646 h 215"/>
                <a:gd name="T30" fmla="*/ 2147483646 w 317"/>
                <a:gd name="T31" fmla="*/ 2147483646 h 215"/>
                <a:gd name="T32" fmla="*/ 2147483646 w 317"/>
                <a:gd name="T33" fmla="*/ 2147483646 h 215"/>
                <a:gd name="T34" fmla="*/ 2147483646 w 317"/>
                <a:gd name="T35" fmla="*/ 2147483646 h 2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7" h="215">
                  <a:moveTo>
                    <a:pt x="317" y="82"/>
                  </a:moveTo>
                  <a:lnTo>
                    <a:pt x="270" y="66"/>
                  </a:lnTo>
                  <a:lnTo>
                    <a:pt x="99" y="130"/>
                  </a:lnTo>
                  <a:lnTo>
                    <a:pt x="111" y="137"/>
                  </a:lnTo>
                  <a:lnTo>
                    <a:pt x="92" y="168"/>
                  </a:lnTo>
                  <a:lnTo>
                    <a:pt x="317" y="82"/>
                  </a:lnTo>
                  <a:close/>
                  <a:moveTo>
                    <a:pt x="192" y="0"/>
                  </a:moveTo>
                  <a:lnTo>
                    <a:pt x="137" y="21"/>
                  </a:lnTo>
                  <a:lnTo>
                    <a:pt x="128" y="47"/>
                  </a:lnTo>
                  <a:lnTo>
                    <a:pt x="0" y="75"/>
                  </a:lnTo>
                  <a:lnTo>
                    <a:pt x="38" y="94"/>
                  </a:lnTo>
                  <a:lnTo>
                    <a:pt x="203" y="30"/>
                  </a:lnTo>
                  <a:lnTo>
                    <a:pt x="192" y="0"/>
                  </a:lnTo>
                  <a:close/>
                  <a:moveTo>
                    <a:pt x="187" y="191"/>
                  </a:moveTo>
                  <a:lnTo>
                    <a:pt x="215" y="215"/>
                  </a:lnTo>
                  <a:lnTo>
                    <a:pt x="267" y="196"/>
                  </a:lnTo>
                  <a:lnTo>
                    <a:pt x="263" y="163"/>
                  </a:lnTo>
                  <a:lnTo>
                    <a:pt x="187" y="191"/>
                  </a:lnTo>
                  <a:close/>
                </a:path>
              </a:pathLst>
            </a:custGeom>
            <a:solidFill>
              <a:srgbClr val="FFD4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72" name="Freeform 14"/>
            <p:cNvSpPr>
              <a:spLocks noEditPoints="1"/>
            </p:cNvSpPr>
            <p:nvPr/>
          </p:nvSpPr>
          <p:spPr bwMode="auto">
            <a:xfrm>
              <a:off x="1840706" y="569780"/>
              <a:ext cx="703307" cy="488590"/>
            </a:xfrm>
            <a:custGeom>
              <a:avLst/>
              <a:gdLst>
                <a:gd name="T0" fmla="*/ 2147483646 w 136"/>
                <a:gd name="T1" fmla="*/ 2147483646 h 94"/>
                <a:gd name="T2" fmla="*/ 2147483646 w 136"/>
                <a:gd name="T3" fmla="*/ 2147483646 h 94"/>
                <a:gd name="T4" fmla="*/ 2147483646 w 136"/>
                <a:gd name="T5" fmla="*/ 2147483646 h 94"/>
                <a:gd name="T6" fmla="*/ 2147483646 w 136"/>
                <a:gd name="T7" fmla="*/ 2147483646 h 94"/>
                <a:gd name="T8" fmla="*/ 2147483646 w 136"/>
                <a:gd name="T9" fmla="*/ 2147483646 h 94"/>
                <a:gd name="T10" fmla="*/ 2147483646 w 136"/>
                <a:gd name="T11" fmla="*/ 2147483646 h 94"/>
                <a:gd name="T12" fmla="*/ 2147483646 w 136"/>
                <a:gd name="T13" fmla="*/ 2147483646 h 94"/>
                <a:gd name="T14" fmla="*/ 2147483646 w 136"/>
                <a:gd name="T15" fmla="*/ 2147483646 h 94"/>
                <a:gd name="T16" fmla="*/ 2147483646 w 136"/>
                <a:gd name="T17" fmla="*/ 2147483646 h 94"/>
                <a:gd name="T18" fmla="*/ 2147483646 w 136"/>
                <a:gd name="T19" fmla="*/ 2147483646 h 94"/>
                <a:gd name="T20" fmla="*/ 2147483646 w 136"/>
                <a:gd name="T21" fmla="*/ 2147483646 h 94"/>
                <a:gd name="T22" fmla="*/ 2147483646 w 136"/>
                <a:gd name="T23" fmla="*/ 2147483646 h 94"/>
                <a:gd name="T24" fmla="*/ 2147483646 w 136"/>
                <a:gd name="T25" fmla="*/ 2147483646 h 94"/>
                <a:gd name="T26" fmla="*/ 2147483646 w 136"/>
                <a:gd name="T27" fmla="*/ 2147483646 h 94"/>
                <a:gd name="T28" fmla="*/ 2147483646 w 136"/>
                <a:gd name="T29" fmla="*/ 2147483646 h 94"/>
                <a:gd name="T30" fmla="*/ 2147483646 w 136"/>
                <a:gd name="T31" fmla="*/ 2147483646 h 94"/>
                <a:gd name="T32" fmla="*/ 2147483646 w 136"/>
                <a:gd name="T33" fmla="*/ 2147483646 h 94"/>
                <a:gd name="T34" fmla="*/ 2147483646 w 136"/>
                <a:gd name="T35" fmla="*/ 2147483646 h 94"/>
                <a:gd name="T36" fmla="*/ 2147483646 w 136"/>
                <a:gd name="T37" fmla="*/ 2147483646 h 94"/>
                <a:gd name="T38" fmla="*/ 2147483646 w 136"/>
                <a:gd name="T39" fmla="*/ 2147483646 h 94"/>
                <a:gd name="T40" fmla="*/ 2147483646 w 136"/>
                <a:gd name="T41" fmla="*/ 2147483646 h 94"/>
                <a:gd name="T42" fmla="*/ 0 w 136"/>
                <a:gd name="T43" fmla="*/ 2147483646 h 94"/>
                <a:gd name="T44" fmla="*/ 2147483646 w 136"/>
                <a:gd name="T45" fmla="*/ 2147483646 h 94"/>
                <a:gd name="T46" fmla="*/ 2147483646 w 136"/>
                <a:gd name="T47" fmla="*/ 2147483646 h 94"/>
                <a:gd name="T48" fmla="*/ 2147483646 w 136"/>
                <a:gd name="T49" fmla="*/ 0 h 94"/>
                <a:gd name="T50" fmla="*/ 2147483646 w 136"/>
                <a:gd name="T51" fmla="*/ 2147483646 h 94"/>
                <a:gd name="T52" fmla="*/ 2147483646 w 136"/>
                <a:gd name="T53" fmla="*/ 2147483646 h 94"/>
                <a:gd name="T54" fmla="*/ 2147483646 w 136"/>
                <a:gd name="T55" fmla="*/ 2147483646 h 94"/>
                <a:gd name="T56" fmla="*/ 2147483646 w 136"/>
                <a:gd name="T57" fmla="*/ 2147483646 h 94"/>
                <a:gd name="T58" fmla="*/ 2147483646 w 136"/>
                <a:gd name="T59" fmla="*/ 2147483646 h 94"/>
                <a:gd name="T60" fmla="*/ 2147483646 w 136"/>
                <a:gd name="T61" fmla="*/ 2147483646 h 94"/>
                <a:gd name="T62" fmla="*/ 2147483646 w 136"/>
                <a:gd name="T63" fmla="*/ 2147483646 h 94"/>
                <a:gd name="T64" fmla="*/ 2147483646 w 136"/>
                <a:gd name="T65" fmla="*/ 2147483646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6" h="94">
                  <a:moveTo>
                    <a:pt x="91" y="93"/>
                  </a:moveTo>
                  <a:cubicBezTo>
                    <a:pt x="79" y="83"/>
                    <a:pt x="79" y="83"/>
                    <a:pt x="79" y="83"/>
                  </a:cubicBezTo>
                  <a:cubicBezTo>
                    <a:pt x="79" y="83"/>
                    <a:pt x="79" y="82"/>
                    <a:pt x="79" y="82"/>
                  </a:cubicBezTo>
                  <a:cubicBezTo>
                    <a:pt x="79" y="81"/>
                    <a:pt x="79" y="81"/>
                    <a:pt x="80" y="80"/>
                  </a:cubicBezTo>
                  <a:cubicBezTo>
                    <a:pt x="111" y="68"/>
                    <a:pt x="111" y="68"/>
                    <a:pt x="111" y="68"/>
                  </a:cubicBezTo>
                  <a:cubicBezTo>
                    <a:pt x="112" y="68"/>
                    <a:pt x="112" y="68"/>
                    <a:pt x="113" y="68"/>
                  </a:cubicBezTo>
                  <a:cubicBezTo>
                    <a:pt x="113" y="68"/>
                    <a:pt x="113" y="69"/>
                    <a:pt x="114" y="69"/>
                  </a:cubicBezTo>
                  <a:cubicBezTo>
                    <a:pt x="116" y="84"/>
                    <a:pt x="116" y="84"/>
                    <a:pt x="116" y="84"/>
                  </a:cubicBezTo>
                  <a:cubicBezTo>
                    <a:pt x="116" y="84"/>
                    <a:pt x="115" y="85"/>
                    <a:pt x="115" y="85"/>
                  </a:cubicBezTo>
                  <a:cubicBezTo>
                    <a:pt x="93" y="94"/>
                    <a:pt x="93" y="94"/>
                    <a:pt x="93" y="94"/>
                  </a:cubicBezTo>
                  <a:cubicBezTo>
                    <a:pt x="92" y="94"/>
                    <a:pt x="92" y="94"/>
                    <a:pt x="92" y="94"/>
                  </a:cubicBezTo>
                  <a:lnTo>
                    <a:pt x="91" y="93"/>
                  </a:lnTo>
                  <a:close/>
                  <a:moveTo>
                    <a:pt x="92" y="91"/>
                  </a:moveTo>
                  <a:cubicBezTo>
                    <a:pt x="112" y="83"/>
                    <a:pt x="112" y="83"/>
                    <a:pt x="112" y="83"/>
                  </a:cubicBezTo>
                  <a:cubicBezTo>
                    <a:pt x="111" y="72"/>
                    <a:pt x="111" y="72"/>
                    <a:pt x="111" y="72"/>
                  </a:cubicBezTo>
                  <a:cubicBezTo>
                    <a:pt x="83" y="82"/>
                    <a:pt x="83" y="82"/>
                    <a:pt x="83" y="82"/>
                  </a:cubicBezTo>
                  <a:lnTo>
                    <a:pt x="92" y="91"/>
                  </a:lnTo>
                  <a:close/>
                  <a:moveTo>
                    <a:pt x="39" y="73"/>
                  </a:moveTo>
                  <a:cubicBezTo>
                    <a:pt x="39" y="73"/>
                    <a:pt x="39" y="72"/>
                    <a:pt x="39" y="72"/>
                  </a:cubicBezTo>
                  <a:cubicBezTo>
                    <a:pt x="46" y="60"/>
                    <a:pt x="46" y="60"/>
                    <a:pt x="46" y="60"/>
                  </a:cubicBezTo>
                  <a:cubicBezTo>
                    <a:pt x="42" y="58"/>
                    <a:pt x="42" y="58"/>
                    <a:pt x="42" y="58"/>
                  </a:cubicBezTo>
                  <a:cubicBezTo>
                    <a:pt x="42" y="57"/>
                    <a:pt x="42" y="57"/>
                    <a:pt x="42" y="56"/>
                  </a:cubicBezTo>
                  <a:cubicBezTo>
                    <a:pt x="42" y="56"/>
                    <a:pt x="42" y="55"/>
                    <a:pt x="43" y="55"/>
                  </a:cubicBezTo>
                  <a:cubicBezTo>
                    <a:pt x="114" y="27"/>
                    <a:pt x="114" y="27"/>
                    <a:pt x="114" y="27"/>
                  </a:cubicBezTo>
                  <a:cubicBezTo>
                    <a:pt x="115" y="27"/>
                    <a:pt x="115" y="27"/>
                    <a:pt x="115" y="27"/>
                  </a:cubicBezTo>
                  <a:cubicBezTo>
                    <a:pt x="135" y="34"/>
                    <a:pt x="135" y="34"/>
                    <a:pt x="135" y="34"/>
                  </a:cubicBezTo>
                  <a:cubicBezTo>
                    <a:pt x="135" y="36"/>
                    <a:pt x="135" y="36"/>
                    <a:pt x="135" y="36"/>
                  </a:cubicBezTo>
                  <a:cubicBezTo>
                    <a:pt x="135" y="34"/>
                    <a:pt x="135" y="34"/>
                    <a:pt x="135" y="34"/>
                  </a:cubicBezTo>
                  <a:cubicBezTo>
                    <a:pt x="136" y="35"/>
                    <a:pt x="136" y="35"/>
                    <a:pt x="136" y="36"/>
                  </a:cubicBezTo>
                  <a:cubicBezTo>
                    <a:pt x="136" y="36"/>
                    <a:pt x="136" y="37"/>
                    <a:pt x="135" y="37"/>
                  </a:cubicBezTo>
                  <a:cubicBezTo>
                    <a:pt x="41" y="74"/>
                    <a:pt x="41" y="74"/>
                    <a:pt x="41" y="74"/>
                  </a:cubicBezTo>
                  <a:cubicBezTo>
                    <a:pt x="40" y="74"/>
                    <a:pt x="40" y="74"/>
                    <a:pt x="40" y="74"/>
                  </a:cubicBezTo>
                  <a:cubicBezTo>
                    <a:pt x="40" y="74"/>
                    <a:pt x="40" y="74"/>
                    <a:pt x="39" y="73"/>
                  </a:cubicBezTo>
                  <a:close/>
                  <a:moveTo>
                    <a:pt x="47" y="56"/>
                  </a:moveTo>
                  <a:cubicBezTo>
                    <a:pt x="49" y="58"/>
                    <a:pt x="49" y="58"/>
                    <a:pt x="49" y="58"/>
                  </a:cubicBezTo>
                  <a:cubicBezTo>
                    <a:pt x="49" y="58"/>
                    <a:pt x="49" y="58"/>
                    <a:pt x="49" y="59"/>
                  </a:cubicBezTo>
                  <a:cubicBezTo>
                    <a:pt x="49" y="59"/>
                    <a:pt x="49" y="59"/>
                    <a:pt x="49" y="60"/>
                  </a:cubicBezTo>
                  <a:cubicBezTo>
                    <a:pt x="44" y="69"/>
                    <a:pt x="44" y="69"/>
                    <a:pt x="44" y="69"/>
                  </a:cubicBezTo>
                  <a:cubicBezTo>
                    <a:pt x="131" y="36"/>
                    <a:pt x="131" y="36"/>
                    <a:pt x="131" y="36"/>
                  </a:cubicBezTo>
                  <a:cubicBezTo>
                    <a:pt x="115" y="30"/>
                    <a:pt x="115" y="30"/>
                    <a:pt x="115" y="30"/>
                  </a:cubicBezTo>
                  <a:lnTo>
                    <a:pt x="47" y="56"/>
                  </a:lnTo>
                  <a:close/>
                  <a:moveTo>
                    <a:pt x="16" y="43"/>
                  </a:moveTo>
                  <a:cubicBezTo>
                    <a:pt x="0" y="34"/>
                    <a:pt x="0" y="34"/>
                    <a:pt x="0" y="34"/>
                  </a:cubicBezTo>
                  <a:cubicBezTo>
                    <a:pt x="0" y="34"/>
                    <a:pt x="0" y="33"/>
                    <a:pt x="0" y="32"/>
                  </a:cubicBezTo>
                  <a:cubicBezTo>
                    <a:pt x="0" y="32"/>
                    <a:pt x="0" y="31"/>
                    <a:pt x="1" y="31"/>
                  </a:cubicBezTo>
                  <a:cubicBezTo>
                    <a:pt x="54" y="20"/>
                    <a:pt x="54" y="20"/>
                    <a:pt x="54" y="20"/>
                  </a:cubicBezTo>
                  <a:cubicBezTo>
                    <a:pt x="58" y="10"/>
                    <a:pt x="58" y="10"/>
                    <a:pt x="58" y="10"/>
                  </a:cubicBezTo>
                  <a:cubicBezTo>
                    <a:pt x="58" y="9"/>
                    <a:pt x="58" y="9"/>
                    <a:pt x="59" y="9"/>
                  </a:cubicBezTo>
                  <a:cubicBezTo>
                    <a:pt x="82" y="0"/>
                    <a:pt x="82" y="0"/>
                    <a:pt x="82" y="0"/>
                  </a:cubicBezTo>
                  <a:cubicBezTo>
                    <a:pt x="82" y="0"/>
                    <a:pt x="82" y="0"/>
                    <a:pt x="83" y="0"/>
                  </a:cubicBezTo>
                  <a:cubicBezTo>
                    <a:pt x="83" y="0"/>
                    <a:pt x="83" y="0"/>
                    <a:pt x="84" y="1"/>
                  </a:cubicBezTo>
                  <a:cubicBezTo>
                    <a:pt x="89" y="14"/>
                    <a:pt x="89" y="14"/>
                    <a:pt x="89" y="14"/>
                  </a:cubicBezTo>
                  <a:cubicBezTo>
                    <a:pt x="89" y="15"/>
                    <a:pt x="88" y="15"/>
                    <a:pt x="88" y="16"/>
                  </a:cubicBezTo>
                  <a:cubicBezTo>
                    <a:pt x="17" y="43"/>
                    <a:pt x="17" y="43"/>
                    <a:pt x="17" y="43"/>
                  </a:cubicBezTo>
                  <a:cubicBezTo>
                    <a:pt x="17" y="43"/>
                    <a:pt x="17" y="43"/>
                    <a:pt x="17" y="43"/>
                  </a:cubicBezTo>
                  <a:lnTo>
                    <a:pt x="16" y="43"/>
                  </a:lnTo>
                  <a:close/>
                  <a:moveTo>
                    <a:pt x="60" y="11"/>
                  </a:moveTo>
                  <a:cubicBezTo>
                    <a:pt x="56" y="22"/>
                    <a:pt x="56" y="22"/>
                    <a:pt x="56" y="22"/>
                  </a:cubicBezTo>
                  <a:cubicBezTo>
                    <a:pt x="56" y="22"/>
                    <a:pt x="56" y="23"/>
                    <a:pt x="55" y="23"/>
                  </a:cubicBezTo>
                  <a:cubicBezTo>
                    <a:pt x="5" y="33"/>
                    <a:pt x="5" y="33"/>
                    <a:pt x="5" y="33"/>
                  </a:cubicBezTo>
                  <a:cubicBezTo>
                    <a:pt x="17" y="40"/>
                    <a:pt x="17" y="40"/>
                    <a:pt x="17" y="40"/>
                  </a:cubicBezTo>
                  <a:cubicBezTo>
                    <a:pt x="85" y="13"/>
                    <a:pt x="85" y="13"/>
                    <a:pt x="85" y="13"/>
                  </a:cubicBezTo>
                  <a:cubicBezTo>
                    <a:pt x="81" y="3"/>
                    <a:pt x="81" y="3"/>
                    <a:pt x="81" y="3"/>
                  </a:cubicBezTo>
                  <a:lnTo>
                    <a:pt x="60" y="11"/>
                  </a:lnTo>
                  <a:close/>
                  <a:moveTo>
                    <a:pt x="81" y="2"/>
                  </a:moveTo>
                  <a:cubicBezTo>
                    <a:pt x="82" y="1"/>
                    <a:pt x="82" y="1"/>
                    <a:pt x="82" y="1"/>
                  </a:cubicBezTo>
                  <a:lnTo>
                    <a:pt x="81" y="2"/>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grpSp>
      <p:grpSp>
        <p:nvGrpSpPr>
          <p:cNvPr id="73" name="组合 44"/>
          <p:cNvGrpSpPr>
            <a:grpSpLocks/>
          </p:cNvGrpSpPr>
          <p:nvPr/>
        </p:nvGrpSpPr>
        <p:grpSpPr bwMode="auto">
          <a:xfrm>
            <a:off x="8377238" y="17428"/>
            <a:ext cx="600075" cy="2251472"/>
            <a:chOff x="2969064" y="-321950"/>
            <a:chExt cx="799710" cy="3001649"/>
          </a:xfrm>
        </p:grpSpPr>
        <p:sp>
          <p:nvSpPr>
            <p:cNvPr id="74" name="Freeform 15"/>
            <p:cNvSpPr>
              <a:spLocks/>
            </p:cNvSpPr>
            <p:nvPr/>
          </p:nvSpPr>
          <p:spPr bwMode="auto">
            <a:xfrm>
              <a:off x="3374395" y="-310996"/>
              <a:ext cx="0" cy="2353118"/>
            </a:xfrm>
            <a:custGeom>
              <a:avLst/>
              <a:gdLst>
                <a:gd name="T0" fmla="*/ 2147483646 h 1074"/>
                <a:gd name="T1" fmla="*/ 0 h 1074"/>
                <a:gd name="T2" fmla="*/ 2147483646 h 1074"/>
                <a:gd name="T3" fmla="*/ 0 60000 65536"/>
                <a:gd name="T4" fmla="*/ 0 60000 65536"/>
                <a:gd name="T5" fmla="*/ 0 60000 65536"/>
              </a:gdLst>
              <a:ahLst/>
              <a:cxnLst>
                <a:cxn ang="T3">
                  <a:pos x="0" y="T0"/>
                </a:cxn>
                <a:cxn ang="T4">
                  <a:pos x="0" y="T1"/>
                </a:cxn>
                <a:cxn ang="T5">
                  <a:pos x="0" y="T2"/>
                </a:cxn>
              </a:cxnLst>
              <a:rect l="0" t="0" r="r" b="b"/>
              <a:pathLst>
                <a:path h="1074">
                  <a:moveTo>
                    <a:pt x="0" y="1074"/>
                  </a:moveTo>
                  <a:lnTo>
                    <a:pt x="0" y="0"/>
                  </a:lnTo>
                  <a:lnTo>
                    <a:pt x="0" y="1074"/>
                  </a:lnTo>
                  <a:close/>
                </a:path>
              </a:pathLst>
            </a:custGeom>
            <a:solidFill>
              <a:srgbClr val="FFF9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75" name="Line 16"/>
            <p:cNvSpPr>
              <a:spLocks noChangeShapeType="1"/>
            </p:cNvSpPr>
            <p:nvPr/>
          </p:nvSpPr>
          <p:spPr bwMode="auto">
            <a:xfrm flipV="1">
              <a:off x="3374395" y="-310996"/>
              <a:ext cx="0" cy="235311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76" name="Freeform 17"/>
            <p:cNvSpPr>
              <a:spLocks/>
            </p:cNvSpPr>
            <p:nvPr/>
          </p:nvSpPr>
          <p:spPr bwMode="auto">
            <a:xfrm>
              <a:off x="3363441" y="-321950"/>
              <a:ext cx="15338" cy="2368455"/>
            </a:xfrm>
            <a:custGeom>
              <a:avLst/>
              <a:gdLst>
                <a:gd name="T0" fmla="*/ 0 w 3"/>
                <a:gd name="T1" fmla="*/ 2147483646 h 457"/>
                <a:gd name="T2" fmla="*/ 0 w 3"/>
                <a:gd name="T3" fmla="*/ 2147483646 h 457"/>
                <a:gd name="T4" fmla="*/ 2147483646 w 3"/>
                <a:gd name="T5" fmla="*/ 0 h 457"/>
                <a:gd name="T6" fmla="*/ 2147483646 w 3"/>
                <a:gd name="T7" fmla="*/ 2147483646 h 457"/>
                <a:gd name="T8" fmla="*/ 2147483646 w 3"/>
                <a:gd name="T9" fmla="*/ 2147483646 h 457"/>
                <a:gd name="T10" fmla="*/ 2147483646 w 3"/>
                <a:gd name="T11" fmla="*/ 2147483646 h 457"/>
                <a:gd name="T12" fmla="*/ 0 w 3"/>
                <a:gd name="T13" fmla="*/ 2147483646 h 4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57">
                  <a:moveTo>
                    <a:pt x="0" y="456"/>
                  </a:moveTo>
                  <a:cubicBezTo>
                    <a:pt x="0" y="2"/>
                    <a:pt x="0" y="2"/>
                    <a:pt x="0" y="2"/>
                  </a:cubicBezTo>
                  <a:cubicBezTo>
                    <a:pt x="0" y="1"/>
                    <a:pt x="1" y="0"/>
                    <a:pt x="2" y="0"/>
                  </a:cubicBezTo>
                  <a:cubicBezTo>
                    <a:pt x="2" y="0"/>
                    <a:pt x="3" y="1"/>
                    <a:pt x="3" y="2"/>
                  </a:cubicBezTo>
                  <a:cubicBezTo>
                    <a:pt x="3" y="456"/>
                    <a:pt x="3" y="456"/>
                    <a:pt x="3" y="456"/>
                  </a:cubicBezTo>
                  <a:cubicBezTo>
                    <a:pt x="3" y="457"/>
                    <a:pt x="2" y="457"/>
                    <a:pt x="2" y="457"/>
                  </a:cubicBezTo>
                  <a:cubicBezTo>
                    <a:pt x="1" y="457"/>
                    <a:pt x="0" y="457"/>
                    <a:pt x="0" y="456"/>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77" name="Freeform 18"/>
            <p:cNvSpPr>
              <a:spLocks/>
            </p:cNvSpPr>
            <p:nvPr/>
          </p:nvSpPr>
          <p:spPr bwMode="auto">
            <a:xfrm>
              <a:off x="2975636" y="1974202"/>
              <a:ext cx="786564" cy="701115"/>
            </a:xfrm>
            <a:custGeom>
              <a:avLst/>
              <a:gdLst>
                <a:gd name="T0" fmla="*/ 2147483646 w 359"/>
                <a:gd name="T1" fmla="*/ 0 h 320"/>
                <a:gd name="T2" fmla="*/ 2147483646 w 359"/>
                <a:gd name="T3" fmla="*/ 2147483646 h 320"/>
                <a:gd name="T4" fmla="*/ 0 w 359"/>
                <a:gd name="T5" fmla="*/ 2147483646 h 320"/>
                <a:gd name="T6" fmla="*/ 2147483646 w 359"/>
                <a:gd name="T7" fmla="*/ 2147483646 h 320"/>
                <a:gd name="T8" fmla="*/ 2147483646 w 359"/>
                <a:gd name="T9" fmla="*/ 2147483646 h 320"/>
                <a:gd name="T10" fmla="*/ 2147483646 w 359"/>
                <a:gd name="T11" fmla="*/ 2147483646 h 320"/>
                <a:gd name="T12" fmla="*/ 2147483646 w 359"/>
                <a:gd name="T13" fmla="*/ 2147483646 h 320"/>
                <a:gd name="T14" fmla="*/ 2147483646 w 359"/>
                <a:gd name="T15" fmla="*/ 2147483646 h 320"/>
                <a:gd name="T16" fmla="*/ 2147483646 w 359"/>
                <a:gd name="T17" fmla="*/ 2147483646 h 320"/>
                <a:gd name="T18" fmla="*/ 2147483646 w 359"/>
                <a:gd name="T19" fmla="*/ 2147483646 h 320"/>
                <a:gd name="T20" fmla="*/ 2147483646 w 359"/>
                <a:gd name="T21" fmla="*/ 0 h 3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9" h="320">
                  <a:moveTo>
                    <a:pt x="182" y="0"/>
                  </a:moveTo>
                  <a:lnTo>
                    <a:pt x="139" y="104"/>
                  </a:lnTo>
                  <a:lnTo>
                    <a:pt x="0" y="121"/>
                  </a:lnTo>
                  <a:lnTo>
                    <a:pt x="116" y="185"/>
                  </a:lnTo>
                  <a:lnTo>
                    <a:pt x="75" y="303"/>
                  </a:lnTo>
                  <a:lnTo>
                    <a:pt x="196" y="268"/>
                  </a:lnTo>
                  <a:lnTo>
                    <a:pt x="277" y="320"/>
                  </a:lnTo>
                  <a:lnTo>
                    <a:pt x="269" y="185"/>
                  </a:lnTo>
                  <a:lnTo>
                    <a:pt x="359" y="138"/>
                  </a:lnTo>
                  <a:lnTo>
                    <a:pt x="227" y="97"/>
                  </a:lnTo>
                  <a:lnTo>
                    <a:pt x="182" y="0"/>
                  </a:lnTo>
                  <a:close/>
                </a:path>
              </a:pathLst>
            </a:custGeom>
            <a:solidFill>
              <a:srgbClr val="FFF9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78" name="Freeform 19"/>
            <p:cNvSpPr>
              <a:spLocks noEditPoints="1"/>
            </p:cNvSpPr>
            <p:nvPr/>
          </p:nvSpPr>
          <p:spPr bwMode="auto">
            <a:xfrm>
              <a:off x="2969064" y="1965438"/>
              <a:ext cx="799710" cy="714261"/>
            </a:xfrm>
            <a:custGeom>
              <a:avLst/>
              <a:gdLst>
                <a:gd name="T0" fmla="*/ 2147483646 w 154"/>
                <a:gd name="T1" fmla="*/ 2147483646 h 138"/>
                <a:gd name="T2" fmla="*/ 2147483646 w 154"/>
                <a:gd name="T3" fmla="*/ 2147483646 h 138"/>
                <a:gd name="T4" fmla="*/ 2147483646 w 154"/>
                <a:gd name="T5" fmla="*/ 2147483646 h 138"/>
                <a:gd name="T6" fmla="*/ 2147483646 w 154"/>
                <a:gd name="T7" fmla="*/ 2147483646 h 138"/>
                <a:gd name="T8" fmla="*/ 2147483646 w 154"/>
                <a:gd name="T9" fmla="*/ 2147483646 h 138"/>
                <a:gd name="T10" fmla="*/ 2147483646 w 154"/>
                <a:gd name="T11" fmla="*/ 2147483646 h 138"/>
                <a:gd name="T12" fmla="*/ 2147483646 w 154"/>
                <a:gd name="T13" fmla="*/ 2147483646 h 138"/>
                <a:gd name="T14" fmla="*/ 0 w 154"/>
                <a:gd name="T15" fmla="*/ 2147483646 h 138"/>
                <a:gd name="T16" fmla="*/ 2147483646 w 154"/>
                <a:gd name="T17" fmla="*/ 2147483646 h 138"/>
                <a:gd name="T18" fmla="*/ 2147483646 w 154"/>
                <a:gd name="T19" fmla="*/ 2147483646 h 138"/>
                <a:gd name="T20" fmla="*/ 2147483646 w 154"/>
                <a:gd name="T21" fmla="*/ 2147483646 h 138"/>
                <a:gd name="T22" fmla="*/ 2147483646 w 154"/>
                <a:gd name="T23" fmla="*/ 2147483646 h 138"/>
                <a:gd name="T24" fmla="*/ 2147483646 w 154"/>
                <a:gd name="T25" fmla="*/ 2147483646 h 138"/>
                <a:gd name="T26" fmla="*/ 2147483646 w 154"/>
                <a:gd name="T27" fmla="*/ 2147483646 h 138"/>
                <a:gd name="T28" fmla="*/ 2147483646 w 154"/>
                <a:gd name="T29" fmla="*/ 2147483646 h 138"/>
                <a:gd name="T30" fmla="*/ 2147483646 w 154"/>
                <a:gd name="T31" fmla="*/ 2147483646 h 138"/>
                <a:gd name="T32" fmla="*/ 2147483646 w 154"/>
                <a:gd name="T33" fmla="*/ 2147483646 h 138"/>
                <a:gd name="T34" fmla="*/ 2147483646 w 154"/>
                <a:gd name="T35" fmla="*/ 2147483646 h 138"/>
                <a:gd name="T36" fmla="*/ 2147483646 w 154"/>
                <a:gd name="T37" fmla="*/ 2147483646 h 138"/>
                <a:gd name="T38" fmla="*/ 2147483646 w 154"/>
                <a:gd name="T39" fmla="*/ 2147483646 h 138"/>
                <a:gd name="T40" fmla="*/ 2147483646 w 154"/>
                <a:gd name="T41" fmla="*/ 2147483646 h 138"/>
                <a:gd name="T42" fmla="*/ 2147483646 w 154"/>
                <a:gd name="T43" fmla="*/ 2147483646 h 138"/>
                <a:gd name="T44" fmla="*/ 2147483646 w 154"/>
                <a:gd name="T45" fmla="*/ 2147483646 h 138"/>
                <a:gd name="T46" fmla="*/ 2147483646 w 154"/>
                <a:gd name="T47" fmla="*/ 2147483646 h 138"/>
                <a:gd name="T48" fmla="*/ 2147483646 w 154"/>
                <a:gd name="T49" fmla="*/ 2147483646 h 138"/>
                <a:gd name="T50" fmla="*/ 2147483646 w 154"/>
                <a:gd name="T51" fmla="*/ 2147483646 h 138"/>
                <a:gd name="T52" fmla="*/ 2147483646 w 154"/>
                <a:gd name="T53" fmla="*/ 2147483646 h 138"/>
                <a:gd name="T54" fmla="*/ 2147483646 w 154"/>
                <a:gd name="T55" fmla="*/ 2147483646 h 138"/>
                <a:gd name="T56" fmla="*/ 2147483646 w 154"/>
                <a:gd name="T57" fmla="*/ 2147483646 h 138"/>
                <a:gd name="T58" fmla="*/ 2147483646 w 154"/>
                <a:gd name="T59" fmla="*/ 2147483646 h 138"/>
                <a:gd name="T60" fmla="*/ 2147483646 w 154"/>
                <a:gd name="T61" fmla="*/ 2147483646 h 138"/>
                <a:gd name="T62" fmla="*/ 2147483646 w 154"/>
                <a:gd name="T63" fmla="*/ 2147483646 h 138"/>
                <a:gd name="T64" fmla="*/ 2147483646 w 154"/>
                <a:gd name="T65" fmla="*/ 2147483646 h 138"/>
                <a:gd name="T66" fmla="*/ 2147483646 w 154"/>
                <a:gd name="T67" fmla="*/ 2147483646 h 138"/>
                <a:gd name="T68" fmla="*/ 2147483646 w 154"/>
                <a:gd name="T69" fmla="*/ 2147483646 h 138"/>
                <a:gd name="T70" fmla="*/ 2147483646 w 154"/>
                <a:gd name="T71" fmla="*/ 2147483646 h 138"/>
                <a:gd name="T72" fmla="*/ 2147483646 w 154"/>
                <a:gd name="T73" fmla="*/ 2147483646 h 138"/>
                <a:gd name="T74" fmla="*/ 2147483646 w 154"/>
                <a:gd name="T75" fmla="*/ 2147483646 h 138"/>
                <a:gd name="T76" fmla="*/ 2147483646 w 154"/>
                <a:gd name="T77" fmla="*/ 2147483646 h 138"/>
                <a:gd name="T78" fmla="*/ 2147483646 w 154"/>
                <a:gd name="T79" fmla="*/ 2147483646 h 138"/>
                <a:gd name="T80" fmla="*/ 2147483646 w 154"/>
                <a:gd name="T81" fmla="*/ 2147483646 h 138"/>
                <a:gd name="T82" fmla="*/ 2147483646 w 154"/>
                <a:gd name="T83" fmla="*/ 2147483646 h 1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4" h="138">
                  <a:moveTo>
                    <a:pt x="117" y="138"/>
                  </a:moveTo>
                  <a:cubicBezTo>
                    <a:pt x="84" y="117"/>
                    <a:pt x="84" y="117"/>
                    <a:pt x="84" y="117"/>
                  </a:cubicBezTo>
                  <a:cubicBezTo>
                    <a:pt x="34" y="131"/>
                    <a:pt x="34" y="131"/>
                    <a:pt x="34" y="131"/>
                  </a:cubicBezTo>
                  <a:cubicBezTo>
                    <a:pt x="33" y="131"/>
                    <a:pt x="33" y="131"/>
                    <a:pt x="32" y="131"/>
                  </a:cubicBezTo>
                  <a:cubicBezTo>
                    <a:pt x="32" y="130"/>
                    <a:pt x="32" y="130"/>
                    <a:pt x="32" y="129"/>
                  </a:cubicBezTo>
                  <a:cubicBezTo>
                    <a:pt x="48" y="81"/>
                    <a:pt x="48" y="81"/>
                    <a:pt x="48" y="81"/>
                  </a:cubicBezTo>
                  <a:cubicBezTo>
                    <a:pt x="1" y="54"/>
                    <a:pt x="1" y="54"/>
                    <a:pt x="1" y="54"/>
                  </a:cubicBezTo>
                  <a:cubicBezTo>
                    <a:pt x="0" y="54"/>
                    <a:pt x="0" y="53"/>
                    <a:pt x="0" y="52"/>
                  </a:cubicBezTo>
                  <a:cubicBezTo>
                    <a:pt x="0" y="52"/>
                    <a:pt x="0" y="51"/>
                    <a:pt x="1" y="51"/>
                  </a:cubicBezTo>
                  <a:cubicBezTo>
                    <a:pt x="59" y="45"/>
                    <a:pt x="59" y="45"/>
                    <a:pt x="59" y="45"/>
                  </a:cubicBezTo>
                  <a:cubicBezTo>
                    <a:pt x="76" y="1"/>
                    <a:pt x="76" y="1"/>
                    <a:pt x="76" y="1"/>
                  </a:cubicBezTo>
                  <a:cubicBezTo>
                    <a:pt x="76" y="1"/>
                    <a:pt x="77" y="1"/>
                    <a:pt x="78" y="1"/>
                  </a:cubicBezTo>
                  <a:cubicBezTo>
                    <a:pt x="78" y="0"/>
                    <a:pt x="79" y="1"/>
                    <a:pt x="79" y="1"/>
                  </a:cubicBezTo>
                  <a:cubicBezTo>
                    <a:pt x="98" y="41"/>
                    <a:pt x="98" y="41"/>
                    <a:pt x="98" y="41"/>
                  </a:cubicBezTo>
                  <a:cubicBezTo>
                    <a:pt x="153" y="58"/>
                    <a:pt x="153" y="58"/>
                    <a:pt x="153" y="58"/>
                  </a:cubicBezTo>
                  <a:cubicBezTo>
                    <a:pt x="154" y="59"/>
                    <a:pt x="154" y="59"/>
                    <a:pt x="154" y="60"/>
                  </a:cubicBezTo>
                  <a:cubicBezTo>
                    <a:pt x="154" y="60"/>
                    <a:pt x="154" y="61"/>
                    <a:pt x="153" y="61"/>
                  </a:cubicBezTo>
                  <a:cubicBezTo>
                    <a:pt x="117" y="81"/>
                    <a:pt x="117" y="81"/>
                    <a:pt x="117" y="81"/>
                  </a:cubicBezTo>
                  <a:cubicBezTo>
                    <a:pt x="120" y="137"/>
                    <a:pt x="120" y="137"/>
                    <a:pt x="120" y="137"/>
                  </a:cubicBezTo>
                  <a:cubicBezTo>
                    <a:pt x="120" y="137"/>
                    <a:pt x="120" y="138"/>
                    <a:pt x="119" y="138"/>
                  </a:cubicBezTo>
                  <a:cubicBezTo>
                    <a:pt x="118" y="138"/>
                    <a:pt x="118" y="138"/>
                    <a:pt x="118" y="138"/>
                  </a:cubicBezTo>
                  <a:lnTo>
                    <a:pt x="117" y="138"/>
                  </a:lnTo>
                  <a:close/>
                  <a:moveTo>
                    <a:pt x="85" y="114"/>
                  </a:moveTo>
                  <a:cubicBezTo>
                    <a:pt x="117" y="134"/>
                    <a:pt x="117" y="134"/>
                    <a:pt x="117" y="134"/>
                  </a:cubicBezTo>
                  <a:cubicBezTo>
                    <a:pt x="114" y="80"/>
                    <a:pt x="114" y="80"/>
                    <a:pt x="114" y="80"/>
                  </a:cubicBezTo>
                  <a:cubicBezTo>
                    <a:pt x="114" y="79"/>
                    <a:pt x="114" y="79"/>
                    <a:pt x="114" y="79"/>
                  </a:cubicBezTo>
                  <a:cubicBezTo>
                    <a:pt x="149" y="60"/>
                    <a:pt x="149" y="60"/>
                    <a:pt x="149" y="60"/>
                  </a:cubicBezTo>
                  <a:cubicBezTo>
                    <a:pt x="97" y="44"/>
                    <a:pt x="97" y="44"/>
                    <a:pt x="97" y="44"/>
                  </a:cubicBezTo>
                  <a:cubicBezTo>
                    <a:pt x="96" y="44"/>
                    <a:pt x="96" y="44"/>
                    <a:pt x="96" y="43"/>
                  </a:cubicBezTo>
                  <a:cubicBezTo>
                    <a:pt x="78" y="6"/>
                    <a:pt x="78" y="6"/>
                    <a:pt x="78" y="6"/>
                  </a:cubicBezTo>
                  <a:cubicBezTo>
                    <a:pt x="61" y="47"/>
                    <a:pt x="61" y="47"/>
                    <a:pt x="61" y="47"/>
                  </a:cubicBezTo>
                  <a:cubicBezTo>
                    <a:pt x="61" y="47"/>
                    <a:pt x="60" y="48"/>
                    <a:pt x="60" y="48"/>
                  </a:cubicBezTo>
                  <a:cubicBezTo>
                    <a:pt x="6" y="54"/>
                    <a:pt x="6" y="54"/>
                    <a:pt x="6" y="54"/>
                  </a:cubicBezTo>
                  <a:cubicBezTo>
                    <a:pt x="51" y="79"/>
                    <a:pt x="51" y="79"/>
                    <a:pt x="51" y="79"/>
                  </a:cubicBezTo>
                  <a:cubicBezTo>
                    <a:pt x="51" y="79"/>
                    <a:pt x="51" y="80"/>
                    <a:pt x="51" y="80"/>
                  </a:cubicBezTo>
                  <a:cubicBezTo>
                    <a:pt x="36" y="128"/>
                    <a:pt x="36" y="128"/>
                    <a:pt x="36" y="128"/>
                  </a:cubicBezTo>
                  <a:cubicBezTo>
                    <a:pt x="84" y="113"/>
                    <a:pt x="84" y="113"/>
                    <a:pt x="84" y="113"/>
                  </a:cubicBezTo>
                  <a:cubicBezTo>
                    <a:pt x="84" y="113"/>
                    <a:pt x="84" y="113"/>
                    <a:pt x="84" y="113"/>
                  </a:cubicBezTo>
                  <a:lnTo>
                    <a:pt x="85" y="114"/>
                  </a:lnTo>
                  <a:close/>
                  <a:moveTo>
                    <a:pt x="76" y="3"/>
                  </a:moveTo>
                  <a:cubicBezTo>
                    <a:pt x="78" y="2"/>
                    <a:pt x="78" y="2"/>
                    <a:pt x="78" y="2"/>
                  </a:cubicBezTo>
                  <a:lnTo>
                    <a:pt x="76" y="3"/>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79" name="Freeform 20"/>
            <p:cNvSpPr>
              <a:spLocks noEditPoints="1"/>
            </p:cNvSpPr>
            <p:nvPr/>
          </p:nvSpPr>
          <p:spPr bwMode="auto">
            <a:xfrm>
              <a:off x="3006310" y="2094705"/>
              <a:ext cx="714261" cy="543364"/>
            </a:xfrm>
            <a:custGeom>
              <a:avLst/>
              <a:gdLst>
                <a:gd name="T0" fmla="*/ 2147483646 w 326"/>
                <a:gd name="T1" fmla="*/ 2147483646 h 248"/>
                <a:gd name="T2" fmla="*/ 2147483646 w 326"/>
                <a:gd name="T3" fmla="*/ 2147483646 h 248"/>
                <a:gd name="T4" fmla="*/ 2147483646 w 326"/>
                <a:gd name="T5" fmla="*/ 2147483646 h 248"/>
                <a:gd name="T6" fmla="*/ 2147483646 w 326"/>
                <a:gd name="T7" fmla="*/ 2147483646 h 248"/>
                <a:gd name="T8" fmla="*/ 2147483646 w 326"/>
                <a:gd name="T9" fmla="*/ 2147483646 h 248"/>
                <a:gd name="T10" fmla="*/ 2147483646 w 326"/>
                <a:gd name="T11" fmla="*/ 2147483646 h 248"/>
                <a:gd name="T12" fmla="*/ 2147483646 w 326"/>
                <a:gd name="T13" fmla="*/ 2147483646 h 248"/>
                <a:gd name="T14" fmla="*/ 2147483646 w 326"/>
                <a:gd name="T15" fmla="*/ 2147483646 h 248"/>
                <a:gd name="T16" fmla="*/ 2147483646 w 326"/>
                <a:gd name="T17" fmla="*/ 2147483646 h 248"/>
                <a:gd name="T18" fmla="*/ 2147483646 w 326"/>
                <a:gd name="T19" fmla="*/ 2147483646 h 248"/>
                <a:gd name="T20" fmla="*/ 2147483646 w 326"/>
                <a:gd name="T21" fmla="*/ 2147483646 h 248"/>
                <a:gd name="T22" fmla="*/ 2147483646 w 326"/>
                <a:gd name="T23" fmla="*/ 2147483646 h 248"/>
                <a:gd name="T24" fmla="*/ 2147483646 w 326"/>
                <a:gd name="T25" fmla="*/ 2147483646 h 248"/>
                <a:gd name="T26" fmla="*/ 2147483646 w 326"/>
                <a:gd name="T27" fmla="*/ 0 h 248"/>
                <a:gd name="T28" fmla="*/ 2147483646 w 326"/>
                <a:gd name="T29" fmla="*/ 2147483646 h 248"/>
                <a:gd name="T30" fmla="*/ 2147483646 w 326"/>
                <a:gd name="T31" fmla="*/ 2147483646 h 248"/>
                <a:gd name="T32" fmla="*/ 2147483646 w 326"/>
                <a:gd name="T33" fmla="*/ 2147483646 h 248"/>
                <a:gd name="T34" fmla="*/ 0 w 326"/>
                <a:gd name="T35" fmla="*/ 2147483646 h 248"/>
                <a:gd name="T36" fmla="*/ 2147483646 w 326"/>
                <a:gd name="T37" fmla="*/ 2147483646 h 248"/>
                <a:gd name="T38" fmla="*/ 2147483646 w 326"/>
                <a:gd name="T39" fmla="*/ 2147483646 h 248"/>
                <a:gd name="T40" fmla="*/ 2147483646 w 326"/>
                <a:gd name="T41" fmla="*/ 0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6" h="248">
                  <a:moveTo>
                    <a:pt x="66" y="236"/>
                  </a:moveTo>
                  <a:lnTo>
                    <a:pt x="61" y="248"/>
                  </a:lnTo>
                  <a:lnTo>
                    <a:pt x="182" y="213"/>
                  </a:lnTo>
                  <a:lnTo>
                    <a:pt x="196" y="222"/>
                  </a:lnTo>
                  <a:lnTo>
                    <a:pt x="260" y="198"/>
                  </a:lnTo>
                  <a:lnTo>
                    <a:pt x="258" y="163"/>
                  </a:lnTo>
                  <a:lnTo>
                    <a:pt x="66" y="236"/>
                  </a:lnTo>
                  <a:close/>
                  <a:moveTo>
                    <a:pt x="102" y="130"/>
                  </a:moveTo>
                  <a:lnTo>
                    <a:pt x="87" y="170"/>
                  </a:lnTo>
                  <a:lnTo>
                    <a:pt x="326" y="78"/>
                  </a:lnTo>
                  <a:lnTo>
                    <a:pt x="277" y="61"/>
                  </a:lnTo>
                  <a:lnTo>
                    <a:pt x="102" y="130"/>
                  </a:lnTo>
                  <a:close/>
                  <a:moveTo>
                    <a:pt x="194" y="0"/>
                  </a:moveTo>
                  <a:lnTo>
                    <a:pt x="137" y="21"/>
                  </a:lnTo>
                  <a:lnTo>
                    <a:pt x="125" y="49"/>
                  </a:lnTo>
                  <a:lnTo>
                    <a:pt x="35" y="59"/>
                  </a:lnTo>
                  <a:lnTo>
                    <a:pt x="0" y="73"/>
                  </a:lnTo>
                  <a:lnTo>
                    <a:pt x="38" y="94"/>
                  </a:lnTo>
                  <a:lnTo>
                    <a:pt x="208" y="28"/>
                  </a:lnTo>
                  <a:lnTo>
                    <a:pt x="194" y="0"/>
                  </a:lnTo>
                  <a:close/>
                </a:path>
              </a:pathLst>
            </a:custGeom>
            <a:solidFill>
              <a:srgbClr val="FFD4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sp>
          <p:nvSpPr>
            <p:cNvPr id="80" name="Freeform 21"/>
            <p:cNvSpPr>
              <a:spLocks noEditPoints="1"/>
            </p:cNvSpPr>
            <p:nvPr/>
          </p:nvSpPr>
          <p:spPr bwMode="auto">
            <a:xfrm>
              <a:off x="3001928" y="2083751"/>
              <a:ext cx="729599" cy="560892"/>
            </a:xfrm>
            <a:custGeom>
              <a:avLst/>
              <a:gdLst>
                <a:gd name="T0" fmla="*/ 2147483646 w 141"/>
                <a:gd name="T1" fmla="*/ 2147483646 h 108"/>
                <a:gd name="T2" fmla="*/ 2147483646 w 141"/>
                <a:gd name="T3" fmla="*/ 2147483646 h 108"/>
                <a:gd name="T4" fmla="*/ 2147483646 w 141"/>
                <a:gd name="T5" fmla="*/ 2147483646 h 108"/>
                <a:gd name="T6" fmla="*/ 2147483646 w 141"/>
                <a:gd name="T7" fmla="*/ 2147483646 h 108"/>
                <a:gd name="T8" fmla="*/ 2147483646 w 141"/>
                <a:gd name="T9" fmla="*/ 2147483646 h 108"/>
                <a:gd name="T10" fmla="*/ 2147483646 w 141"/>
                <a:gd name="T11" fmla="*/ 2147483646 h 108"/>
                <a:gd name="T12" fmla="*/ 2147483646 w 141"/>
                <a:gd name="T13" fmla="*/ 2147483646 h 108"/>
                <a:gd name="T14" fmla="*/ 2147483646 w 141"/>
                <a:gd name="T15" fmla="*/ 2147483646 h 108"/>
                <a:gd name="T16" fmla="*/ 2147483646 w 141"/>
                <a:gd name="T17" fmla="*/ 2147483646 h 108"/>
                <a:gd name="T18" fmla="*/ 2147483646 w 141"/>
                <a:gd name="T19" fmla="*/ 2147483646 h 108"/>
                <a:gd name="T20" fmla="*/ 2147483646 w 141"/>
                <a:gd name="T21" fmla="*/ 2147483646 h 108"/>
                <a:gd name="T22" fmla="*/ 2147483646 w 141"/>
                <a:gd name="T23" fmla="*/ 2147483646 h 108"/>
                <a:gd name="T24" fmla="*/ 2147483646 w 141"/>
                <a:gd name="T25" fmla="*/ 2147483646 h 108"/>
                <a:gd name="T26" fmla="*/ 2147483646 w 141"/>
                <a:gd name="T27" fmla="*/ 2147483646 h 108"/>
                <a:gd name="T28" fmla="*/ 2147483646 w 141"/>
                <a:gd name="T29" fmla="*/ 2147483646 h 108"/>
                <a:gd name="T30" fmla="*/ 2147483646 w 141"/>
                <a:gd name="T31" fmla="*/ 2147483646 h 108"/>
                <a:gd name="T32" fmla="*/ 2147483646 w 141"/>
                <a:gd name="T33" fmla="*/ 2147483646 h 108"/>
                <a:gd name="T34" fmla="*/ 2147483646 w 141"/>
                <a:gd name="T35" fmla="*/ 2147483646 h 108"/>
                <a:gd name="T36" fmla="*/ 2147483646 w 141"/>
                <a:gd name="T37" fmla="*/ 2147483646 h 108"/>
                <a:gd name="T38" fmla="*/ 2147483646 w 141"/>
                <a:gd name="T39" fmla="*/ 2147483646 h 108"/>
                <a:gd name="T40" fmla="*/ 2147483646 w 141"/>
                <a:gd name="T41" fmla="*/ 2147483646 h 108"/>
                <a:gd name="T42" fmla="*/ 0 w 141"/>
                <a:gd name="T43" fmla="*/ 2147483646 h 108"/>
                <a:gd name="T44" fmla="*/ 2147483646 w 141"/>
                <a:gd name="T45" fmla="*/ 2147483646 h 108"/>
                <a:gd name="T46" fmla="*/ 2147483646 w 141"/>
                <a:gd name="T47" fmla="*/ 2147483646 h 108"/>
                <a:gd name="T48" fmla="*/ 2147483646 w 141"/>
                <a:gd name="T49" fmla="*/ 2147483646 h 108"/>
                <a:gd name="T50" fmla="*/ 2147483646 w 141"/>
                <a:gd name="T51" fmla="*/ 2147483646 h 108"/>
                <a:gd name="T52" fmla="*/ 2147483646 w 141"/>
                <a:gd name="T53" fmla="*/ 2147483646 h 108"/>
                <a:gd name="T54" fmla="*/ 2147483646 w 141"/>
                <a:gd name="T55" fmla="*/ 2147483646 h 108"/>
                <a:gd name="T56" fmla="*/ 2147483646 w 141"/>
                <a:gd name="T57" fmla="*/ 2147483646 h 108"/>
                <a:gd name="T58" fmla="*/ 2147483646 w 141"/>
                <a:gd name="T59" fmla="*/ 2147483646 h 108"/>
                <a:gd name="T60" fmla="*/ 2147483646 w 141"/>
                <a:gd name="T61" fmla="*/ 2147483646 h 108"/>
                <a:gd name="T62" fmla="*/ 2147483646 w 141"/>
                <a:gd name="T63" fmla="*/ 2147483646 h 108"/>
                <a:gd name="T64" fmla="*/ 2147483646 w 141"/>
                <a:gd name="T65" fmla="*/ 2147483646 h 108"/>
                <a:gd name="T66" fmla="*/ 2147483646 w 141"/>
                <a:gd name="T67" fmla="*/ 2147483646 h 108"/>
                <a:gd name="T68" fmla="*/ 2147483646 w 141"/>
                <a:gd name="T69" fmla="*/ 2147483646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1" h="108">
                  <a:moveTo>
                    <a:pt x="26" y="108"/>
                  </a:moveTo>
                  <a:cubicBezTo>
                    <a:pt x="26" y="107"/>
                    <a:pt x="26" y="107"/>
                    <a:pt x="26" y="106"/>
                  </a:cubicBezTo>
                  <a:cubicBezTo>
                    <a:pt x="27" y="102"/>
                    <a:pt x="27" y="102"/>
                    <a:pt x="27" y="102"/>
                  </a:cubicBezTo>
                  <a:cubicBezTo>
                    <a:pt x="28" y="101"/>
                    <a:pt x="28" y="101"/>
                    <a:pt x="28" y="101"/>
                  </a:cubicBezTo>
                  <a:cubicBezTo>
                    <a:pt x="109" y="70"/>
                    <a:pt x="109" y="70"/>
                    <a:pt x="109" y="70"/>
                  </a:cubicBezTo>
                  <a:cubicBezTo>
                    <a:pt x="110" y="69"/>
                    <a:pt x="110" y="69"/>
                    <a:pt x="111" y="70"/>
                  </a:cubicBezTo>
                  <a:cubicBezTo>
                    <a:pt x="111" y="70"/>
                    <a:pt x="111" y="70"/>
                    <a:pt x="111" y="71"/>
                  </a:cubicBezTo>
                  <a:cubicBezTo>
                    <a:pt x="112" y="86"/>
                    <a:pt x="112" y="86"/>
                    <a:pt x="112" y="86"/>
                  </a:cubicBezTo>
                  <a:cubicBezTo>
                    <a:pt x="112" y="86"/>
                    <a:pt x="112" y="87"/>
                    <a:pt x="111" y="87"/>
                  </a:cubicBezTo>
                  <a:cubicBezTo>
                    <a:pt x="85" y="97"/>
                    <a:pt x="85" y="97"/>
                    <a:pt x="85" y="97"/>
                  </a:cubicBezTo>
                  <a:cubicBezTo>
                    <a:pt x="84" y="97"/>
                    <a:pt x="84" y="97"/>
                    <a:pt x="84" y="97"/>
                  </a:cubicBezTo>
                  <a:cubicBezTo>
                    <a:pt x="78" y="94"/>
                    <a:pt x="78" y="94"/>
                    <a:pt x="78" y="94"/>
                  </a:cubicBezTo>
                  <a:cubicBezTo>
                    <a:pt x="28" y="108"/>
                    <a:pt x="28" y="108"/>
                    <a:pt x="28" y="108"/>
                  </a:cubicBezTo>
                  <a:cubicBezTo>
                    <a:pt x="27" y="108"/>
                    <a:pt x="27" y="108"/>
                    <a:pt x="27" y="108"/>
                  </a:cubicBezTo>
                  <a:cubicBezTo>
                    <a:pt x="27" y="108"/>
                    <a:pt x="27" y="108"/>
                    <a:pt x="26" y="108"/>
                  </a:cubicBezTo>
                  <a:close/>
                  <a:moveTo>
                    <a:pt x="30" y="105"/>
                  </a:moveTo>
                  <a:cubicBezTo>
                    <a:pt x="78" y="90"/>
                    <a:pt x="78" y="90"/>
                    <a:pt x="78" y="90"/>
                  </a:cubicBezTo>
                  <a:cubicBezTo>
                    <a:pt x="78" y="90"/>
                    <a:pt x="79" y="90"/>
                    <a:pt x="79" y="91"/>
                  </a:cubicBezTo>
                  <a:cubicBezTo>
                    <a:pt x="85" y="94"/>
                    <a:pt x="85" y="94"/>
                    <a:pt x="85" y="94"/>
                  </a:cubicBezTo>
                  <a:cubicBezTo>
                    <a:pt x="109" y="85"/>
                    <a:pt x="109" y="85"/>
                    <a:pt x="109" y="85"/>
                  </a:cubicBezTo>
                  <a:cubicBezTo>
                    <a:pt x="108" y="73"/>
                    <a:pt x="108" y="73"/>
                    <a:pt x="108" y="73"/>
                  </a:cubicBezTo>
                  <a:cubicBezTo>
                    <a:pt x="30" y="103"/>
                    <a:pt x="30" y="103"/>
                    <a:pt x="30" y="103"/>
                  </a:cubicBezTo>
                  <a:lnTo>
                    <a:pt x="30" y="105"/>
                  </a:lnTo>
                  <a:close/>
                  <a:moveTo>
                    <a:pt x="37" y="75"/>
                  </a:moveTo>
                  <a:cubicBezTo>
                    <a:pt x="37" y="74"/>
                    <a:pt x="37" y="74"/>
                    <a:pt x="37" y="73"/>
                  </a:cubicBezTo>
                  <a:cubicBezTo>
                    <a:pt x="42" y="57"/>
                    <a:pt x="42" y="57"/>
                    <a:pt x="42" y="57"/>
                  </a:cubicBezTo>
                  <a:cubicBezTo>
                    <a:pt x="42" y="57"/>
                    <a:pt x="42" y="57"/>
                    <a:pt x="42" y="57"/>
                  </a:cubicBezTo>
                  <a:cubicBezTo>
                    <a:pt x="42" y="56"/>
                    <a:pt x="42" y="55"/>
                    <a:pt x="43" y="55"/>
                  </a:cubicBezTo>
                  <a:cubicBezTo>
                    <a:pt x="117" y="27"/>
                    <a:pt x="117" y="27"/>
                    <a:pt x="117" y="27"/>
                  </a:cubicBezTo>
                  <a:cubicBezTo>
                    <a:pt x="118" y="27"/>
                    <a:pt x="118" y="27"/>
                    <a:pt x="118" y="27"/>
                  </a:cubicBezTo>
                  <a:cubicBezTo>
                    <a:pt x="140" y="33"/>
                    <a:pt x="140" y="33"/>
                    <a:pt x="140" y="33"/>
                  </a:cubicBezTo>
                  <a:cubicBezTo>
                    <a:pt x="141" y="33"/>
                    <a:pt x="141" y="34"/>
                    <a:pt x="141" y="35"/>
                  </a:cubicBezTo>
                  <a:cubicBezTo>
                    <a:pt x="141" y="35"/>
                    <a:pt x="141" y="36"/>
                    <a:pt x="140" y="36"/>
                  </a:cubicBezTo>
                  <a:cubicBezTo>
                    <a:pt x="39" y="75"/>
                    <a:pt x="39" y="75"/>
                    <a:pt x="39" y="75"/>
                  </a:cubicBezTo>
                  <a:cubicBezTo>
                    <a:pt x="38" y="75"/>
                    <a:pt x="38" y="75"/>
                    <a:pt x="38" y="75"/>
                  </a:cubicBezTo>
                  <a:cubicBezTo>
                    <a:pt x="38" y="75"/>
                    <a:pt x="38" y="75"/>
                    <a:pt x="37" y="75"/>
                  </a:cubicBezTo>
                  <a:close/>
                  <a:moveTo>
                    <a:pt x="41" y="71"/>
                  </a:moveTo>
                  <a:cubicBezTo>
                    <a:pt x="135" y="35"/>
                    <a:pt x="135" y="35"/>
                    <a:pt x="135" y="35"/>
                  </a:cubicBezTo>
                  <a:cubicBezTo>
                    <a:pt x="118" y="30"/>
                    <a:pt x="118" y="30"/>
                    <a:pt x="118" y="30"/>
                  </a:cubicBezTo>
                  <a:cubicBezTo>
                    <a:pt x="45" y="58"/>
                    <a:pt x="45" y="58"/>
                    <a:pt x="45" y="58"/>
                  </a:cubicBezTo>
                  <a:lnTo>
                    <a:pt x="41" y="71"/>
                  </a:lnTo>
                  <a:close/>
                  <a:moveTo>
                    <a:pt x="16" y="43"/>
                  </a:moveTo>
                  <a:cubicBezTo>
                    <a:pt x="1" y="34"/>
                    <a:pt x="1" y="34"/>
                    <a:pt x="1" y="34"/>
                  </a:cubicBezTo>
                  <a:cubicBezTo>
                    <a:pt x="0" y="34"/>
                    <a:pt x="0" y="33"/>
                    <a:pt x="0" y="33"/>
                  </a:cubicBezTo>
                  <a:cubicBezTo>
                    <a:pt x="0" y="32"/>
                    <a:pt x="0" y="32"/>
                    <a:pt x="1" y="32"/>
                  </a:cubicBezTo>
                  <a:cubicBezTo>
                    <a:pt x="15" y="26"/>
                    <a:pt x="15" y="26"/>
                    <a:pt x="15" y="26"/>
                  </a:cubicBezTo>
                  <a:cubicBezTo>
                    <a:pt x="16" y="26"/>
                    <a:pt x="16" y="26"/>
                    <a:pt x="16" y="26"/>
                  </a:cubicBezTo>
                  <a:cubicBezTo>
                    <a:pt x="53" y="22"/>
                    <a:pt x="53" y="22"/>
                    <a:pt x="53" y="22"/>
                  </a:cubicBezTo>
                  <a:cubicBezTo>
                    <a:pt x="57" y="10"/>
                    <a:pt x="57" y="10"/>
                    <a:pt x="57" y="10"/>
                  </a:cubicBezTo>
                  <a:cubicBezTo>
                    <a:pt x="58" y="10"/>
                    <a:pt x="58" y="10"/>
                    <a:pt x="58" y="9"/>
                  </a:cubicBezTo>
                  <a:cubicBezTo>
                    <a:pt x="82" y="0"/>
                    <a:pt x="82" y="0"/>
                    <a:pt x="82" y="0"/>
                  </a:cubicBezTo>
                  <a:cubicBezTo>
                    <a:pt x="83" y="0"/>
                    <a:pt x="84" y="0"/>
                    <a:pt x="84" y="1"/>
                  </a:cubicBezTo>
                  <a:cubicBezTo>
                    <a:pt x="90" y="14"/>
                    <a:pt x="90" y="14"/>
                    <a:pt x="90" y="14"/>
                  </a:cubicBezTo>
                  <a:cubicBezTo>
                    <a:pt x="90" y="14"/>
                    <a:pt x="90" y="14"/>
                    <a:pt x="90" y="15"/>
                  </a:cubicBezTo>
                  <a:cubicBezTo>
                    <a:pt x="90" y="15"/>
                    <a:pt x="90" y="16"/>
                    <a:pt x="89" y="16"/>
                  </a:cubicBezTo>
                  <a:cubicBezTo>
                    <a:pt x="18" y="43"/>
                    <a:pt x="18" y="43"/>
                    <a:pt x="18" y="43"/>
                  </a:cubicBezTo>
                  <a:cubicBezTo>
                    <a:pt x="17" y="43"/>
                    <a:pt x="17" y="43"/>
                    <a:pt x="17" y="43"/>
                  </a:cubicBezTo>
                  <a:lnTo>
                    <a:pt x="16" y="43"/>
                  </a:lnTo>
                  <a:close/>
                  <a:moveTo>
                    <a:pt x="60" y="12"/>
                  </a:moveTo>
                  <a:cubicBezTo>
                    <a:pt x="55" y="24"/>
                    <a:pt x="55" y="24"/>
                    <a:pt x="55" y="24"/>
                  </a:cubicBezTo>
                  <a:cubicBezTo>
                    <a:pt x="55" y="24"/>
                    <a:pt x="54" y="25"/>
                    <a:pt x="54" y="25"/>
                  </a:cubicBezTo>
                  <a:cubicBezTo>
                    <a:pt x="16" y="29"/>
                    <a:pt x="16" y="29"/>
                    <a:pt x="16" y="29"/>
                  </a:cubicBezTo>
                  <a:cubicBezTo>
                    <a:pt x="5" y="33"/>
                    <a:pt x="5" y="33"/>
                    <a:pt x="5" y="33"/>
                  </a:cubicBezTo>
                  <a:cubicBezTo>
                    <a:pt x="17" y="40"/>
                    <a:pt x="17" y="40"/>
                    <a:pt x="17" y="40"/>
                  </a:cubicBezTo>
                  <a:cubicBezTo>
                    <a:pt x="87" y="14"/>
                    <a:pt x="87" y="14"/>
                    <a:pt x="87" y="14"/>
                  </a:cubicBezTo>
                  <a:cubicBezTo>
                    <a:pt x="82" y="4"/>
                    <a:pt x="82" y="4"/>
                    <a:pt x="82" y="4"/>
                  </a:cubicBezTo>
                  <a:lnTo>
                    <a:pt x="60" y="12"/>
                  </a:lnTo>
                  <a:close/>
                  <a:moveTo>
                    <a:pt x="81" y="2"/>
                  </a:moveTo>
                  <a:cubicBezTo>
                    <a:pt x="83" y="2"/>
                    <a:pt x="83" y="2"/>
                    <a:pt x="83" y="2"/>
                  </a:cubicBezTo>
                  <a:lnTo>
                    <a:pt x="81" y="2"/>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1050"/>
            </a:p>
          </p:txBody>
        </p:sp>
      </p:grpSp>
    </p:spTree>
    <p:extLst>
      <p:ext uri="{BB962C8B-B14F-4D97-AF65-F5344CB8AC3E}">
        <p14:creationId xmlns:p14="http://schemas.microsoft.com/office/powerpoint/2010/main" val="120920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7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6" decel="100000" fill="hold" nodeType="withEffect">
                                  <p:stCondLst>
                                    <p:cond delay="10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12" decel="100000" fill="hold" nodeType="withEffect">
                                  <p:stCondLst>
                                    <p:cond delay="12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xit" presetSubtype="4" decel="100000" fill="hold" nodeType="withEffect">
                                  <p:stCondLst>
                                    <p:cond delay="1750"/>
                                  </p:stCondLst>
                                  <p:childTnLst>
                                    <p:anim calcmode="lin" valueType="num">
                                      <p:cBhvr additive="base">
                                        <p:cTn id="30" dur="500"/>
                                        <p:tgtEl>
                                          <p:spTgt spid="6"/>
                                        </p:tgtEl>
                                        <p:attrNameLst>
                                          <p:attrName>ppt_x</p:attrName>
                                        </p:attrNameLst>
                                      </p:cBhvr>
                                      <p:tavLst>
                                        <p:tav tm="0">
                                          <p:val>
                                            <p:strVal val="ppt_x"/>
                                          </p:val>
                                        </p:tav>
                                        <p:tav tm="100000">
                                          <p:val>
                                            <p:strVal val="ppt_x"/>
                                          </p:val>
                                        </p:tav>
                                      </p:tavLst>
                                    </p:anim>
                                    <p:anim calcmode="lin" valueType="num">
                                      <p:cBhvr additive="base">
                                        <p:cTn id="31" dur="500"/>
                                        <p:tgtEl>
                                          <p:spTgt spid="6"/>
                                        </p:tgtEl>
                                        <p:attrNameLst>
                                          <p:attrName>ppt_y</p:attrName>
                                        </p:attrNameLst>
                                      </p:cBhvr>
                                      <p:tavLst>
                                        <p:tav tm="0">
                                          <p:val>
                                            <p:strVal val="ppt_y"/>
                                          </p:val>
                                        </p:tav>
                                        <p:tav tm="100000">
                                          <p:val>
                                            <p:strVal val="1+ppt_h/2"/>
                                          </p:val>
                                        </p:tav>
                                      </p:tavLst>
                                    </p:anim>
                                    <p:set>
                                      <p:cBhvr>
                                        <p:cTn id="32" dur="1" fill="hold">
                                          <p:stCondLst>
                                            <p:cond delay="499"/>
                                          </p:stCondLst>
                                        </p:cTn>
                                        <p:tgtEl>
                                          <p:spTgt spid="6"/>
                                        </p:tgtEl>
                                        <p:attrNameLst>
                                          <p:attrName>style.visibility</p:attrName>
                                        </p:attrNameLst>
                                      </p:cBhvr>
                                      <p:to>
                                        <p:strVal val="hidden"/>
                                      </p:to>
                                    </p:set>
                                  </p:childTnLst>
                                </p:cTn>
                              </p:par>
                              <p:par>
                                <p:cTn id="33" presetID="2" presetClass="exit" presetSubtype="12" decel="100000" fill="hold" nodeType="withEffect">
                                  <p:stCondLst>
                                    <p:cond delay="2000"/>
                                  </p:stCondLst>
                                  <p:childTnLst>
                                    <p:anim calcmode="lin" valueType="num">
                                      <p:cBhvr additive="base">
                                        <p:cTn id="34" dur="500"/>
                                        <p:tgtEl>
                                          <p:spTgt spid="8"/>
                                        </p:tgtEl>
                                        <p:attrNameLst>
                                          <p:attrName>ppt_x</p:attrName>
                                        </p:attrNameLst>
                                      </p:cBhvr>
                                      <p:tavLst>
                                        <p:tav tm="0">
                                          <p:val>
                                            <p:strVal val="ppt_x"/>
                                          </p:val>
                                        </p:tav>
                                        <p:tav tm="100000">
                                          <p:val>
                                            <p:strVal val="0-ppt_w/2"/>
                                          </p:val>
                                        </p:tav>
                                      </p:tavLst>
                                    </p:anim>
                                    <p:anim calcmode="lin" valueType="num">
                                      <p:cBhvr additive="base">
                                        <p:cTn id="35" dur="500"/>
                                        <p:tgtEl>
                                          <p:spTgt spid="8"/>
                                        </p:tgtEl>
                                        <p:attrNameLst>
                                          <p:attrName>ppt_y</p:attrName>
                                        </p:attrNameLst>
                                      </p:cBhvr>
                                      <p:tavLst>
                                        <p:tav tm="0">
                                          <p:val>
                                            <p:strVal val="ppt_y"/>
                                          </p:val>
                                        </p:tav>
                                        <p:tav tm="100000">
                                          <p:val>
                                            <p:strVal val="1+ppt_h/2"/>
                                          </p:val>
                                        </p:tav>
                                      </p:tavLst>
                                    </p:anim>
                                    <p:set>
                                      <p:cBhvr>
                                        <p:cTn id="36" dur="1" fill="hold">
                                          <p:stCondLst>
                                            <p:cond delay="499"/>
                                          </p:stCondLst>
                                        </p:cTn>
                                        <p:tgtEl>
                                          <p:spTgt spid="8"/>
                                        </p:tgtEl>
                                        <p:attrNameLst>
                                          <p:attrName>style.visibility</p:attrName>
                                        </p:attrNameLst>
                                      </p:cBhvr>
                                      <p:to>
                                        <p:strVal val="hidden"/>
                                      </p:to>
                                    </p:set>
                                  </p:childTnLst>
                                </p:cTn>
                              </p:par>
                              <p:par>
                                <p:cTn id="37" presetID="2" presetClass="entr" presetSubtype="4" decel="100000" fill="hold" nodeType="withEffect">
                                  <p:stCondLst>
                                    <p:cond delay="225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2" presetClass="entr" presetSubtype="12" decel="100000" fill="hold" nodeType="withEffect">
                                  <p:stCondLst>
                                    <p:cond delay="250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1" presetClass="entr" presetSubtype="0" fill="hold" grpId="0" nodeType="withEffect">
                                  <p:stCondLst>
                                    <p:cond delay="2300"/>
                                  </p:stCondLst>
                                  <p:iterate type="lt">
                                    <p:tmAbs val="50"/>
                                  </p:iterate>
                                  <p:childTnLst>
                                    <p:set>
                                      <p:cBhvr>
                                        <p:cTn id="46" dur="1" fill="hold">
                                          <p:stCondLst>
                                            <p:cond delay="0"/>
                                          </p:stCondLst>
                                        </p:cTn>
                                        <p:tgtEl>
                                          <p:spTgt spid="11"/>
                                        </p:tgtEl>
                                        <p:attrNameLst>
                                          <p:attrName>style.visibility</p:attrName>
                                        </p:attrNameLst>
                                      </p:cBhvr>
                                      <p:to>
                                        <p:strVal val="visible"/>
                                      </p:to>
                                    </p:set>
                                  </p:childTnLst>
                                </p:cTn>
                              </p:par>
                              <p:par>
                                <p:cTn id="47" presetID="47"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1000"/>
                                        <p:tgtEl>
                                          <p:spTgt spid="53"/>
                                        </p:tgtEl>
                                      </p:cBhvr>
                                    </p:animEffect>
                                    <p:anim calcmode="lin" valueType="num">
                                      <p:cBhvr>
                                        <p:cTn id="50" dur="1000" fill="hold"/>
                                        <p:tgtEl>
                                          <p:spTgt spid="53"/>
                                        </p:tgtEl>
                                        <p:attrNameLst>
                                          <p:attrName>ppt_x</p:attrName>
                                        </p:attrNameLst>
                                      </p:cBhvr>
                                      <p:tavLst>
                                        <p:tav tm="0">
                                          <p:val>
                                            <p:strVal val="#ppt_x"/>
                                          </p:val>
                                        </p:tav>
                                        <p:tav tm="100000">
                                          <p:val>
                                            <p:strVal val="#ppt_x"/>
                                          </p:val>
                                        </p:tav>
                                      </p:tavLst>
                                    </p:anim>
                                    <p:anim calcmode="lin" valueType="num">
                                      <p:cBhvr>
                                        <p:cTn id="51" dur="1000" fill="hold"/>
                                        <p:tgtEl>
                                          <p:spTgt spid="53"/>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90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20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1000"/>
                                        <p:tgtEl>
                                          <p:spTgt spid="45"/>
                                        </p:tgtEl>
                                      </p:cBhvr>
                                    </p:animEffect>
                                    <p:anim calcmode="lin" valueType="num">
                                      <p:cBhvr>
                                        <p:cTn id="60" dur="1000" fill="hold"/>
                                        <p:tgtEl>
                                          <p:spTgt spid="45"/>
                                        </p:tgtEl>
                                        <p:attrNameLst>
                                          <p:attrName>ppt_x</p:attrName>
                                        </p:attrNameLst>
                                      </p:cBhvr>
                                      <p:tavLst>
                                        <p:tav tm="0">
                                          <p:val>
                                            <p:strVal val="#ppt_x"/>
                                          </p:val>
                                        </p:tav>
                                        <p:tav tm="100000">
                                          <p:val>
                                            <p:strVal val="#ppt_x"/>
                                          </p:val>
                                        </p:tav>
                                      </p:tavLst>
                                    </p:anim>
                                    <p:anim calcmode="lin" valueType="num">
                                      <p:cBhvr>
                                        <p:cTn id="61" dur="1000" fill="hold"/>
                                        <p:tgtEl>
                                          <p:spTgt spid="45"/>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140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anim calcmode="lin" valueType="num">
                                      <p:cBhvr>
                                        <p:cTn id="65" dur="1000" fill="hold"/>
                                        <p:tgtEl>
                                          <p:spTgt spid="29"/>
                                        </p:tgtEl>
                                        <p:attrNameLst>
                                          <p:attrName>ppt_x</p:attrName>
                                        </p:attrNameLst>
                                      </p:cBhvr>
                                      <p:tavLst>
                                        <p:tav tm="0">
                                          <p:val>
                                            <p:strVal val="#ppt_x"/>
                                          </p:val>
                                        </p:tav>
                                        <p:tav tm="100000">
                                          <p:val>
                                            <p:strVal val="#ppt_x"/>
                                          </p:val>
                                        </p:tav>
                                      </p:tavLst>
                                    </p:anim>
                                    <p:anim calcmode="lin" valueType="num">
                                      <p:cBhvr>
                                        <p:cTn id="66" dur="1000" fill="hold"/>
                                        <p:tgtEl>
                                          <p:spTgt spid="29"/>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6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1000"/>
                                        <p:tgtEl>
                                          <p:spTgt spid="23"/>
                                        </p:tgtEl>
                                      </p:cBhvr>
                                    </p:animEffect>
                                    <p:anim calcmode="lin" valueType="num">
                                      <p:cBhvr>
                                        <p:cTn id="70" dur="1000" fill="hold"/>
                                        <p:tgtEl>
                                          <p:spTgt spid="23"/>
                                        </p:tgtEl>
                                        <p:attrNameLst>
                                          <p:attrName>ppt_x</p:attrName>
                                        </p:attrNameLst>
                                      </p:cBhvr>
                                      <p:tavLst>
                                        <p:tav tm="0">
                                          <p:val>
                                            <p:strVal val="#ppt_x"/>
                                          </p:val>
                                        </p:tav>
                                        <p:tav tm="100000">
                                          <p:val>
                                            <p:strVal val="#ppt_x"/>
                                          </p:val>
                                        </p:tav>
                                      </p:tavLst>
                                    </p:anim>
                                    <p:anim calcmode="lin" valueType="num">
                                      <p:cBhvr>
                                        <p:cTn id="71" dur="1000" fill="hold"/>
                                        <p:tgtEl>
                                          <p:spTgt spid="23"/>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150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140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600"/>
                                  </p:stCondLst>
                                  <p:childTnLst>
                                    <p:set>
                                      <p:cBhvr>
                                        <p:cTn id="83" dur="1" fill="hold">
                                          <p:stCondLst>
                                            <p:cond delay="0"/>
                                          </p:stCondLst>
                                        </p:cTn>
                                        <p:tgtEl>
                                          <p:spTgt spid="67"/>
                                        </p:tgtEl>
                                        <p:attrNameLst>
                                          <p:attrName>style.visibility</p:attrName>
                                        </p:attrNameLst>
                                      </p:cBhvr>
                                      <p:to>
                                        <p:strVal val="visible"/>
                                      </p:to>
                                    </p:set>
                                    <p:animEffect transition="in" filter="fade">
                                      <p:cBhvr>
                                        <p:cTn id="84" dur="1000"/>
                                        <p:tgtEl>
                                          <p:spTgt spid="67"/>
                                        </p:tgtEl>
                                      </p:cBhvr>
                                    </p:animEffect>
                                    <p:anim calcmode="lin" valueType="num">
                                      <p:cBhvr>
                                        <p:cTn id="85" dur="1000" fill="hold"/>
                                        <p:tgtEl>
                                          <p:spTgt spid="67"/>
                                        </p:tgtEl>
                                        <p:attrNameLst>
                                          <p:attrName>ppt_x</p:attrName>
                                        </p:attrNameLst>
                                      </p:cBhvr>
                                      <p:tavLst>
                                        <p:tav tm="0">
                                          <p:val>
                                            <p:strVal val="#ppt_x"/>
                                          </p:val>
                                        </p:tav>
                                        <p:tav tm="100000">
                                          <p:val>
                                            <p:strVal val="#ppt_x"/>
                                          </p:val>
                                        </p:tav>
                                      </p:tavLst>
                                    </p:anim>
                                    <p:anim calcmode="lin" valueType="num">
                                      <p:cBhvr>
                                        <p:cTn id="86" dur="1000" fill="hold"/>
                                        <p:tgtEl>
                                          <p:spTgt spid="67"/>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150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1000"/>
                                        <p:tgtEl>
                                          <p:spTgt spid="61"/>
                                        </p:tgtEl>
                                      </p:cBhvr>
                                    </p:animEffect>
                                    <p:anim calcmode="lin" valueType="num">
                                      <p:cBhvr>
                                        <p:cTn id="90" dur="1000" fill="hold"/>
                                        <p:tgtEl>
                                          <p:spTgt spid="61"/>
                                        </p:tgtEl>
                                        <p:attrNameLst>
                                          <p:attrName>ppt_x</p:attrName>
                                        </p:attrNameLst>
                                      </p:cBhvr>
                                      <p:tavLst>
                                        <p:tav tm="0">
                                          <p:val>
                                            <p:strVal val="#ppt_x"/>
                                          </p:val>
                                        </p:tav>
                                        <p:tav tm="100000">
                                          <p:val>
                                            <p:strVal val="#ppt_x"/>
                                          </p:val>
                                        </p:tav>
                                      </p:tavLst>
                                    </p:anim>
                                    <p:anim calcmode="lin" valueType="num">
                                      <p:cBhvr>
                                        <p:cTn id="91" dur="1000" fill="hold"/>
                                        <p:tgtEl>
                                          <p:spTgt spid="61"/>
                                        </p:tgtEl>
                                        <p:attrNameLst>
                                          <p:attrName>ppt_y</p:attrName>
                                        </p:attrNameLst>
                                      </p:cBhvr>
                                      <p:tavLst>
                                        <p:tav tm="0">
                                          <p:val>
                                            <p:strVal val="#ppt_y-.1"/>
                                          </p:val>
                                        </p:tav>
                                        <p:tav tm="100000">
                                          <p:val>
                                            <p:strVal val="#ppt_y"/>
                                          </p:val>
                                        </p:tav>
                                      </p:tavLst>
                                    </p:anim>
                                  </p:childTnLst>
                                </p:cTn>
                              </p:par>
                              <p:par>
                                <p:cTn id="92" presetID="32" presetClass="emph" presetSubtype="0" repeatCount="indefinite" fill="hold" nodeType="withEffect">
                                  <p:stCondLst>
                                    <p:cond delay="1500"/>
                                  </p:stCondLst>
                                  <p:endCondLst>
                                    <p:cond evt="onNext" delay="0">
                                      <p:tgtEl>
                                        <p:sldTgt/>
                                      </p:tgtEl>
                                    </p:cond>
                                  </p:endCondLst>
                                  <p:childTnLst>
                                    <p:animRot by="120000">
                                      <p:cBhvr>
                                        <p:cTn id="93" dur="100" fill="hold">
                                          <p:stCondLst>
                                            <p:cond delay="0"/>
                                          </p:stCondLst>
                                        </p:cTn>
                                        <p:tgtEl>
                                          <p:spTgt spid="53"/>
                                        </p:tgtEl>
                                        <p:attrNameLst>
                                          <p:attrName>r</p:attrName>
                                        </p:attrNameLst>
                                      </p:cBhvr>
                                    </p:animRot>
                                    <p:animRot by="-240000">
                                      <p:cBhvr>
                                        <p:cTn id="94" dur="200" fill="hold">
                                          <p:stCondLst>
                                            <p:cond delay="200"/>
                                          </p:stCondLst>
                                        </p:cTn>
                                        <p:tgtEl>
                                          <p:spTgt spid="53"/>
                                        </p:tgtEl>
                                        <p:attrNameLst>
                                          <p:attrName>r</p:attrName>
                                        </p:attrNameLst>
                                      </p:cBhvr>
                                    </p:animRot>
                                    <p:animRot by="240000">
                                      <p:cBhvr>
                                        <p:cTn id="95" dur="200" fill="hold">
                                          <p:stCondLst>
                                            <p:cond delay="400"/>
                                          </p:stCondLst>
                                        </p:cTn>
                                        <p:tgtEl>
                                          <p:spTgt spid="53"/>
                                        </p:tgtEl>
                                        <p:attrNameLst>
                                          <p:attrName>r</p:attrName>
                                        </p:attrNameLst>
                                      </p:cBhvr>
                                    </p:animRot>
                                    <p:animRot by="-240000">
                                      <p:cBhvr>
                                        <p:cTn id="96" dur="200" fill="hold">
                                          <p:stCondLst>
                                            <p:cond delay="600"/>
                                          </p:stCondLst>
                                        </p:cTn>
                                        <p:tgtEl>
                                          <p:spTgt spid="53"/>
                                        </p:tgtEl>
                                        <p:attrNameLst>
                                          <p:attrName>r</p:attrName>
                                        </p:attrNameLst>
                                      </p:cBhvr>
                                    </p:animRot>
                                    <p:animRot by="120000">
                                      <p:cBhvr>
                                        <p:cTn id="97" dur="200" fill="hold">
                                          <p:stCondLst>
                                            <p:cond delay="800"/>
                                          </p:stCondLst>
                                        </p:cTn>
                                        <p:tgtEl>
                                          <p:spTgt spid="53"/>
                                        </p:tgtEl>
                                        <p:attrNameLst>
                                          <p:attrName>r</p:attrName>
                                        </p:attrNameLst>
                                      </p:cBhvr>
                                    </p:animRot>
                                  </p:childTnLst>
                                </p:cTn>
                              </p:par>
                              <p:par>
                                <p:cTn id="98" presetID="32" presetClass="emph" presetSubtype="0" repeatCount="indefinite" fill="hold" nodeType="withEffect">
                                  <p:stCondLst>
                                    <p:cond delay="1500"/>
                                  </p:stCondLst>
                                  <p:endCondLst>
                                    <p:cond evt="onNext" delay="0">
                                      <p:tgtEl>
                                        <p:sldTgt/>
                                      </p:tgtEl>
                                    </p:cond>
                                  </p:endCondLst>
                                  <p:childTnLst>
                                    <p:animRot by="120000">
                                      <p:cBhvr>
                                        <p:cTn id="99" dur="100" fill="hold">
                                          <p:stCondLst>
                                            <p:cond delay="0"/>
                                          </p:stCondLst>
                                        </p:cTn>
                                        <p:tgtEl>
                                          <p:spTgt spid="37"/>
                                        </p:tgtEl>
                                        <p:attrNameLst>
                                          <p:attrName>r</p:attrName>
                                        </p:attrNameLst>
                                      </p:cBhvr>
                                    </p:animRot>
                                    <p:animRot by="-240000">
                                      <p:cBhvr>
                                        <p:cTn id="100" dur="200" fill="hold">
                                          <p:stCondLst>
                                            <p:cond delay="200"/>
                                          </p:stCondLst>
                                        </p:cTn>
                                        <p:tgtEl>
                                          <p:spTgt spid="37"/>
                                        </p:tgtEl>
                                        <p:attrNameLst>
                                          <p:attrName>r</p:attrName>
                                        </p:attrNameLst>
                                      </p:cBhvr>
                                    </p:animRot>
                                    <p:animRot by="240000">
                                      <p:cBhvr>
                                        <p:cTn id="101" dur="200" fill="hold">
                                          <p:stCondLst>
                                            <p:cond delay="400"/>
                                          </p:stCondLst>
                                        </p:cTn>
                                        <p:tgtEl>
                                          <p:spTgt spid="37"/>
                                        </p:tgtEl>
                                        <p:attrNameLst>
                                          <p:attrName>r</p:attrName>
                                        </p:attrNameLst>
                                      </p:cBhvr>
                                    </p:animRot>
                                    <p:animRot by="-240000">
                                      <p:cBhvr>
                                        <p:cTn id="102" dur="200" fill="hold">
                                          <p:stCondLst>
                                            <p:cond delay="600"/>
                                          </p:stCondLst>
                                        </p:cTn>
                                        <p:tgtEl>
                                          <p:spTgt spid="37"/>
                                        </p:tgtEl>
                                        <p:attrNameLst>
                                          <p:attrName>r</p:attrName>
                                        </p:attrNameLst>
                                      </p:cBhvr>
                                    </p:animRot>
                                    <p:animRot by="120000">
                                      <p:cBhvr>
                                        <p:cTn id="103" dur="200" fill="hold">
                                          <p:stCondLst>
                                            <p:cond delay="800"/>
                                          </p:stCondLst>
                                        </p:cTn>
                                        <p:tgtEl>
                                          <p:spTgt spid="37"/>
                                        </p:tgtEl>
                                        <p:attrNameLst>
                                          <p:attrName>r</p:attrName>
                                        </p:attrNameLst>
                                      </p:cBhvr>
                                    </p:animRot>
                                  </p:childTnLst>
                                </p:cTn>
                              </p:par>
                              <p:par>
                                <p:cTn id="104" presetID="32" presetClass="emph" presetSubtype="0" repeatCount="indefinite" fill="hold" nodeType="withEffect">
                                  <p:stCondLst>
                                    <p:cond delay="1500"/>
                                  </p:stCondLst>
                                  <p:endCondLst>
                                    <p:cond evt="onNext" delay="0">
                                      <p:tgtEl>
                                        <p:sldTgt/>
                                      </p:tgtEl>
                                    </p:cond>
                                  </p:endCondLst>
                                  <p:childTnLst>
                                    <p:animRot by="120000">
                                      <p:cBhvr>
                                        <p:cTn id="105" dur="100" fill="hold">
                                          <p:stCondLst>
                                            <p:cond delay="0"/>
                                          </p:stCondLst>
                                        </p:cTn>
                                        <p:tgtEl>
                                          <p:spTgt spid="45"/>
                                        </p:tgtEl>
                                        <p:attrNameLst>
                                          <p:attrName>r</p:attrName>
                                        </p:attrNameLst>
                                      </p:cBhvr>
                                    </p:animRot>
                                    <p:animRot by="-240000">
                                      <p:cBhvr>
                                        <p:cTn id="106" dur="200" fill="hold">
                                          <p:stCondLst>
                                            <p:cond delay="200"/>
                                          </p:stCondLst>
                                        </p:cTn>
                                        <p:tgtEl>
                                          <p:spTgt spid="45"/>
                                        </p:tgtEl>
                                        <p:attrNameLst>
                                          <p:attrName>r</p:attrName>
                                        </p:attrNameLst>
                                      </p:cBhvr>
                                    </p:animRot>
                                    <p:animRot by="240000">
                                      <p:cBhvr>
                                        <p:cTn id="107" dur="200" fill="hold">
                                          <p:stCondLst>
                                            <p:cond delay="400"/>
                                          </p:stCondLst>
                                        </p:cTn>
                                        <p:tgtEl>
                                          <p:spTgt spid="45"/>
                                        </p:tgtEl>
                                        <p:attrNameLst>
                                          <p:attrName>r</p:attrName>
                                        </p:attrNameLst>
                                      </p:cBhvr>
                                    </p:animRot>
                                    <p:animRot by="-240000">
                                      <p:cBhvr>
                                        <p:cTn id="108" dur="200" fill="hold">
                                          <p:stCondLst>
                                            <p:cond delay="600"/>
                                          </p:stCondLst>
                                        </p:cTn>
                                        <p:tgtEl>
                                          <p:spTgt spid="45"/>
                                        </p:tgtEl>
                                        <p:attrNameLst>
                                          <p:attrName>r</p:attrName>
                                        </p:attrNameLst>
                                      </p:cBhvr>
                                    </p:animRot>
                                    <p:animRot by="120000">
                                      <p:cBhvr>
                                        <p:cTn id="109" dur="200" fill="hold">
                                          <p:stCondLst>
                                            <p:cond delay="800"/>
                                          </p:stCondLst>
                                        </p:cTn>
                                        <p:tgtEl>
                                          <p:spTgt spid="45"/>
                                        </p:tgtEl>
                                        <p:attrNameLst>
                                          <p:attrName>r</p:attrName>
                                        </p:attrNameLst>
                                      </p:cBhvr>
                                    </p:animRot>
                                  </p:childTnLst>
                                </p:cTn>
                              </p:par>
                              <p:par>
                                <p:cTn id="110" presetID="32" presetClass="emph" presetSubtype="0" repeatCount="indefinite" fill="hold" nodeType="withEffect">
                                  <p:stCondLst>
                                    <p:cond delay="1500"/>
                                  </p:stCondLst>
                                  <p:endCondLst>
                                    <p:cond evt="onNext" delay="0">
                                      <p:tgtEl>
                                        <p:sldTgt/>
                                      </p:tgtEl>
                                    </p:cond>
                                  </p:endCondLst>
                                  <p:childTnLst>
                                    <p:animRot by="120000">
                                      <p:cBhvr>
                                        <p:cTn id="111" dur="100" fill="hold">
                                          <p:stCondLst>
                                            <p:cond delay="0"/>
                                          </p:stCondLst>
                                        </p:cTn>
                                        <p:tgtEl>
                                          <p:spTgt spid="29"/>
                                        </p:tgtEl>
                                        <p:attrNameLst>
                                          <p:attrName>r</p:attrName>
                                        </p:attrNameLst>
                                      </p:cBhvr>
                                    </p:animRot>
                                    <p:animRot by="-240000">
                                      <p:cBhvr>
                                        <p:cTn id="112" dur="200" fill="hold">
                                          <p:stCondLst>
                                            <p:cond delay="200"/>
                                          </p:stCondLst>
                                        </p:cTn>
                                        <p:tgtEl>
                                          <p:spTgt spid="29"/>
                                        </p:tgtEl>
                                        <p:attrNameLst>
                                          <p:attrName>r</p:attrName>
                                        </p:attrNameLst>
                                      </p:cBhvr>
                                    </p:animRot>
                                    <p:animRot by="240000">
                                      <p:cBhvr>
                                        <p:cTn id="113" dur="200" fill="hold">
                                          <p:stCondLst>
                                            <p:cond delay="400"/>
                                          </p:stCondLst>
                                        </p:cTn>
                                        <p:tgtEl>
                                          <p:spTgt spid="29"/>
                                        </p:tgtEl>
                                        <p:attrNameLst>
                                          <p:attrName>r</p:attrName>
                                        </p:attrNameLst>
                                      </p:cBhvr>
                                    </p:animRot>
                                    <p:animRot by="-240000">
                                      <p:cBhvr>
                                        <p:cTn id="114" dur="200" fill="hold">
                                          <p:stCondLst>
                                            <p:cond delay="600"/>
                                          </p:stCondLst>
                                        </p:cTn>
                                        <p:tgtEl>
                                          <p:spTgt spid="29"/>
                                        </p:tgtEl>
                                        <p:attrNameLst>
                                          <p:attrName>r</p:attrName>
                                        </p:attrNameLst>
                                      </p:cBhvr>
                                    </p:animRot>
                                    <p:animRot by="120000">
                                      <p:cBhvr>
                                        <p:cTn id="115" dur="200" fill="hold">
                                          <p:stCondLst>
                                            <p:cond delay="800"/>
                                          </p:stCondLst>
                                        </p:cTn>
                                        <p:tgtEl>
                                          <p:spTgt spid="29"/>
                                        </p:tgtEl>
                                        <p:attrNameLst>
                                          <p:attrName>r</p:attrName>
                                        </p:attrNameLst>
                                      </p:cBhvr>
                                    </p:animRot>
                                  </p:childTnLst>
                                </p:cTn>
                              </p:par>
                              <p:par>
                                <p:cTn id="116" presetID="32" presetClass="emph" presetSubtype="0" repeatCount="indefinite" fill="hold" nodeType="withEffect">
                                  <p:stCondLst>
                                    <p:cond delay="1500"/>
                                  </p:stCondLst>
                                  <p:endCondLst>
                                    <p:cond evt="onNext" delay="0">
                                      <p:tgtEl>
                                        <p:sldTgt/>
                                      </p:tgtEl>
                                    </p:cond>
                                  </p:endCondLst>
                                  <p:childTnLst>
                                    <p:animRot by="120000">
                                      <p:cBhvr>
                                        <p:cTn id="117" dur="100" fill="hold">
                                          <p:stCondLst>
                                            <p:cond delay="0"/>
                                          </p:stCondLst>
                                        </p:cTn>
                                        <p:tgtEl>
                                          <p:spTgt spid="23"/>
                                        </p:tgtEl>
                                        <p:attrNameLst>
                                          <p:attrName>r</p:attrName>
                                        </p:attrNameLst>
                                      </p:cBhvr>
                                    </p:animRot>
                                    <p:animRot by="-240000">
                                      <p:cBhvr>
                                        <p:cTn id="118" dur="200" fill="hold">
                                          <p:stCondLst>
                                            <p:cond delay="200"/>
                                          </p:stCondLst>
                                        </p:cTn>
                                        <p:tgtEl>
                                          <p:spTgt spid="23"/>
                                        </p:tgtEl>
                                        <p:attrNameLst>
                                          <p:attrName>r</p:attrName>
                                        </p:attrNameLst>
                                      </p:cBhvr>
                                    </p:animRot>
                                    <p:animRot by="240000">
                                      <p:cBhvr>
                                        <p:cTn id="119" dur="200" fill="hold">
                                          <p:stCondLst>
                                            <p:cond delay="400"/>
                                          </p:stCondLst>
                                        </p:cTn>
                                        <p:tgtEl>
                                          <p:spTgt spid="23"/>
                                        </p:tgtEl>
                                        <p:attrNameLst>
                                          <p:attrName>r</p:attrName>
                                        </p:attrNameLst>
                                      </p:cBhvr>
                                    </p:animRot>
                                    <p:animRot by="-240000">
                                      <p:cBhvr>
                                        <p:cTn id="120" dur="200" fill="hold">
                                          <p:stCondLst>
                                            <p:cond delay="600"/>
                                          </p:stCondLst>
                                        </p:cTn>
                                        <p:tgtEl>
                                          <p:spTgt spid="23"/>
                                        </p:tgtEl>
                                        <p:attrNameLst>
                                          <p:attrName>r</p:attrName>
                                        </p:attrNameLst>
                                      </p:cBhvr>
                                    </p:animRot>
                                    <p:animRot by="120000">
                                      <p:cBhvr>
                                        <p:cTn id="121" dur="200" fill="hold">
                                          <p:stCondLst>
                                            <p:cond delay="800"/>
                                          </p:stCondLst>
                                        </p:cTn>
                                        <p:tgtEl>
                                          <p:spTgt spid="23"/>
                                        </p:tgtEl>
                                        <p:attrNameLst>
                                          <p:attrName>r</p:attrName>
                                        </p:attrNameLst>
                                      </p:cBhvr>
                                    </p:animRot>
                                  </p:childTnLst>
                                </p:cTn>
                              </p:par>
                              <p:par>
                                <p:cTn id="122" presetID="32" presetClass="emph" presetSubtype="0" repeatCount="indefinite" fill="hold" nodeType="withEffect">
                                  <p:stCondLst>
                                    <p:cond delay="1500"/>
                                  </p:stCondLst>
                                  <p:endCondLst>
                                    <p:cond evt="onNext" delay="0">
                                      <p:tgtEl>
                                        <p:sldTgt/>
                                      </p:tgtEl>
                                    </p:cond>
                                  </p:endCondLst>
                                  <p:childTnLst>
                                    <p:animRot by="120000">
                                      <p:cBhvr>
                                        <p:cTn id="123" dur="100" fill="hold">
                                          <p:stCondLst>
                                            <p:cond delay="0"/>
                                          </p:stCondLst>
                                        </p:cTn>
                                        <p:tgtEl>
                                          <p:spTgt spid="16"/>
                                        </p:tgtEl>
                                        <p:attrNameLst>
                                          <p:attrName>r</p:attrName>
                                        </p:attrNameLst>
                                      </p:cBhvr>
                                    </p:animRot>
                                    <p:animRot by="-240000">
                                      <p:cBhvr>
                                        <p:cTn id="124" dur="200" fill="hold">
                                          <p:stCondLst>
                                            <p:cond delay="200"/>
                                          </p:stCondLst>
                                        </p:cTn>
                                        <p:tgtEl>
                                          <p:spTgt spid="16"/>
                                        </p:tgtEl>
                                        <p:attrNameLst>
                                          <p:attrName>r</p:attrName>
                                        </p:attrNameLst>
                                      </p:cBhvr>
                                    </p:animRot>
                                    <p:animRot by="240000">
                                      <p:cBhvr>
                                        <p:cTn id="125" dur="200" fill="hold">
                                          <p:stCondLst>
                                            <p:cond delay="400"/>
                                          </p:stCondLst>
                                        </p:cTn>
                                        <p:tgtEl>
                                          <p:spTgt spid="16"/>
                                        </p:tgtEl>
                                        <p:attrNameLst>
                                          <p:attrName>r</p:attrName>
                                        </p:attrNameLst>
                                      </p:cBhvr>
                                    </p:animRot>
                                    <p:animRot by="-240000">
                                      <p:cBhvr>
                                        <p:cTn id="126" dur="200" fill="hold">
                                          <p:stCondLst>
                                            <p:cond delay="600"/>
                                          </p:stCondLst>
                                        </p:cTn>
                                        <p:tgtEl>
                                          <p:spTgt spid="16"/>
                                        </p:tgtEl>
                                        <p:attrNameLst>
                                          <p:attrName>r</p:attrName>
                                        </p:attrNameLst>
                                      </p:cBhvr>
                                    </p:animRot>
                                    <p:animRot by="120000">
                                      <p:cBhvr>
                                        <p:cTn id="127" dur="200" fill="hold">
                                          <p:stCondLst>
                                            <p:cond delay="800"/>
                                          </p:stCondLst>
                                        </p:cTn>
                                        <p:tgtEl>
                                          <p:spTgt spid="16"/>
                                        </p:tgtEl>
                                        <p:attrNameLst>
                                          <p:attrName>r</p:attrName>
                                        </p:attrNameLst>
                                      </p:cBhvr>
                                    </p:animRot>
                                  </p:childTnLst>
                                </p:cTn>
                              </p:par>
                              <p:par>
                                <p:cTn id="128" presetID="32" presetClass="emph" presetSubtype="0" repeatCount="indefinite" fill="hold" nodeType="withEffect">
                                  <p:stCondLst>
                                    <p:cond delay="1500"/>
                                  </p:stCondLst>
                                  <p:endCondLst>
                                    <p:cond evt="onNext" delay="0">
                                      <p:tgtEl>
                                        <p:sldTgt/>
                                      </p:tgtEl>
                                    </p:cond>
                                  </p:endCondLst>
                                  <p:childTnLst>
                                    <p:animRot by="120000">
                                      <p:cBhvr>
                                        <p:cTn id="129" dur="100" fill="hold">
                                          <p:stCondLst>
                                            <p:cond delay="0"/>
                                          </p:stCondLst>
                                        </p:cTn>
                                        <p:tgtEl>
                                          <p:spTgt spid="73"/>
                                        </p:tgtEl>
                                        <p:attrNameLst>
                                          <p:attrName>r</p:attrName>
                                        </p:attrNameLst>
                                      </p:cBhvr>
                                    </p:animRot>
                                    <p:animRot by="-240000">
                                      <p:cBhvr>
                                        <p:cTn id="130" dur="200" fill="hold">
                                          <p:stCondLst>
                                            <p:cond delay="200"/>
                                          </p:stCondLst>
                                        </p:cTn>
                                        <p:tgtEl>
                                          <p:spTgt spid="73"/>
                                        </p:tgtEl>
                                        <p:attrNameLst>
                                          <p:attrName>r</p:attrName>
                                        </p:attrNameLst>
                                      </p:cBhvr>
                                    </p:animRot>
                                    <p:animRot by="240000">
                                      <p:cBhvr>
                                        <p:cTn id="131" dur="200" fill="hold">
                                          <p:stCondLst>
                                            <p:cond delay="400"/>
                                          </p:stCondLst>
                                        </p:cTn>
                                        <p:tgtEl>
                                          <p:spTgt spid="73"/>
                                        </p:tgtEl>
                                        <p:attrNameLst>
                                          <p:attrName>r</p:attrName>
                                        </p:attrNameLst>
                                      </p:cBhvr>
                                    </p:animRot>
                                    <p:animRot by="-240000">
                                      <p:cBhvr>
                                        <p:cTn id="132" dur="200" fill="hold">
                                          <p:stCondLst>
                                            <p:cond delay="600"/>
                                          </p:stCondLst>
                                        </p:cTn>
                                        <p:tgtEl>
                                          <p:spTgt spid="73"/>
                                        </p:tgtEl>
                                        <p:attrNameLst>
                                          <p:attrName>r</p:attrName>
                                        </p:attrNameLst>
                                      </p:cBhvr>
                                    </p:animRot>
                                    <p:animRot by="120000">
                                      <p:cBhvr>
                                        <p:cTn id="133" dur="200" fill="hold">
                                          <p:stCondLst>
                                            <p:cond delay="800"/>
                                          </p:stCondLst>
                                        </p:cTn>
                                        <p:tgtEl>
                                          <p:spTgt spid="73"/>
                                        </p:tgtEl>
                                        <p:attrNameLst>
                                          <p:attrName>r</p:attrName>
                                        </p:attrNameLst>
                                      </p:cBhvr>
                                    </p:animRot>
                                  </p:childTnLst>
                                </p:cTn>
                              </p:par>
                              <p:par>
                                <p:cTn id="134" presetID="32" presetClass="emph" presetSubtype="0" repeatCount="indefinite" fill="hold" nodeType="withEffect">
                                  <p:stCondLst>
                                    <p:cond delay="1500"/>
                                  </p:stCondLst>
                                  <p:endCondLst>
                                    <p:cond evt="onNext" delay="0">
                                      <p:tgtEl>
                                        <p:sldTgt/>
                                      </p:tgtEl>
                                    </p:cond>
                                  </p:endCondLst>
                                  <p:childTnLst>
                                    <p:animRot by="120000">
                                      <p:cBhvr>
                                        <p:cTn id="135" dur="100" fill="hold">
                                          <p:stCondLst>
                                            <p:cond delay="0"/>
                                          </p:stCondLst>
                                        </p:cTn>
                                        <p:tgtEl>
                                          <p:spTgt spid="67"/>
                                        </p:tgtEl>
                                        <p:attrNameLst>
                                          <p:attrName>r</p:attrName>
                                        </p:attrNameLst>
                                      </p:cBhvr>
                                    </p:animRot>
                                    <p:animRot by="-240000">
                                      <p:cBhvr>
                                        <p:cTn id="136" dur="200" fill="hold">
                                          <p:stCondLst>
                                            <p:cond delay="200"/>
                                          </p:stCondLst>
                                        </p:cTn>
                                        <p:tgtEl>
                                          <p:spTgt spid="67"/>
                                        </p:tgtEl>
                                        <p:attrNameLst>
                                          <p:attrName>r</p:attrName>
                                        </p:attrNameLst>
                                      </p:cBhvr>
                                    </p:animRot>
                                    <p:animRot by="240000">
                                      <p:cBhvr>
                                        <p:cTn id="137" dur="200" fill="hold">
                                          <p:stCondLst>
                                            <p:cond delay="400"/>
                                          </p:stCondLst>
                                        </p:cTn>
                                        <p:tgtEl>
                                          <p:spTgt spid="67"/>
                                        </p:tgtEl>
                                        <p:attrNameLst>
                                          <p:attrName>r</p:attrName>
                                        </p:attrNameLst>
                                      </p:cBhvr>
                                    </p:animRot>
                                    <p:animRot by="-240000">
                                      <p:cBhvr>
                                        <p:cTn id="138" dur="200" fill="hold">
                                          <p:stCondLst>
                                            <p:cond delay="600"/>
                                          </p:stCondLst>
                                        </p:cTn>
                                        <p:tgtEl>
                                          <p:spTgt spid="67"/>
                                        </p:tgtEl>
                                        <p:attrNameLst>
                                          <p:attrName>r</p:attrName>
                                        </p:attrNameLst>
                                      </p:cBhvr>
                                    </p:animRot>
                                    <p:animRot by="120000">
                                      <p:cBhvr>
                                        <p:cTn id="139" dur="200" fill="hold">
                                          <p:stCondLst>
                                            <p:cond delay="800"/>
                                          </p:stCondLst>
                                        </p:cTn>
                                        <p:tgtEl>
                                          <p:spTgt spid="67"/>
                                        </p:tgtEl>
                                        <p:attrNameLst>
                                          <p:attrName>r</p:attrName>
                                        </p:attrNameLst>
                                      </p:cBhvr>
                                    </p:animRot>
                                  </p:childTnLst>
                                </p:cTn>
                              </p:par>
                              <p:par>
                                <p:cTn id="140" presetID="32" presetClass="emph" presetSubtype="0" repeatCount="indefinite" fill="hold" nodeType="withEffect">
                                  <p:stCondLst>
                                    <p:cond delay="1500"/>
                                  </p:stCondLst>
                                  <p:endCondLst>
                                    <p:cond evt="onNext" delay="0">
                                      <p:tgtEl>
                                        <p:sldTgt/>
                                      </p:tgtEl>
                                    </p:cond>
                                  </p:endCondLst>
                                  <p:childTnLst>
                                    <p:animRot by="120000">
                                      <p:cBhvr>
                                        <p:cTn id="141" dur="100" fill="hold">
                                          <p:stCondLst>
                                            <p:cond delay="0"/>
                                          </p:stCondLst>
                                        </p:cTn>
                                        <p:tgtEl>
                                          <p:spTgt spid="61"/>
                                        </p:tgtEl>
                                        <p:attrNameLst>
                                          <p:attrName>r</p:attrName>
                                        </p:attrNameLst>
                                      </p:cBhvr>
                                    </p:animRot>
                                    <p:animRot by="-240000">
                                      <p:cBhvr>
                                        <p:cTn id="142" dur="200" fill="hold">
                                          <p:stCondLst>
                                            <p:cond delay="200"/>
                                          </p:stCondLst>
                                        </p:cTn>
                                        <p:tgtEl>
                                          <p:spTgt spid="61"/>
                                        </p:tgtEl>
                                        <p:attrNameLst>
                                          <p:attrName>r</p:attrName>
                                        </p:attrNameLst>
                                      </p:cBhvr>
                                    </p:animRot>
                                    <p:animRot by="240000">
                                      <p:cBhvr>
                                        <p:cTn id="143" dur="200" fill="hold">
                                          <p:stCondLst>
                                            <p:cond delay="400"/>
                                          </p:stCondLst>
                                        </p:cTn>
                                        <p:tgtEl>
                                          <p:spTgt spid="61"/>
                                        </p:tgtEl>
                                        <p:attrNameLst>
                                          <p:attrName>r</p:attrName>
                                        </p:attrNameLst>
                                      </p:cBhvr>
                                    </p:animRot>
                                    <p:animRot by="-240000">
                                      <p:cBhvr>
                                        <p:cTn id="144" dur="200" fill="hold">
                                          <p:stCondLst>
                                            <p:cond delay="600"/>
                                          </p:stCondLst>
                                        </p:cTn>
                                        <p:tgtEl>
                                          <p:spTgt spid="61"/>
                                        </p:tgtEl>
                                        <p:attrNameLst>
                                          <p:attrName>r</p:attrName>
                                        </p:attrNameLst>
                                      </p:cBhvr>
                                    </p:animRot>
                                    <p:animRot by="120000">
                                      <p:cBhvr>
                                        <p:cTn id="145" dur="200" fill="hold">
                                          <p:stCondLst>
                                            <p:cond delay="800"/>
                                          </p:stCondLst>
                                        </p:cTn>
                                        <p:tgtEl>
                                          <p:spTgt spid="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grpSp>
        <p:nvGrpSpPr>
          <p:cNvPr id="874" name="Google Shape;874;p71"/>
          <p:cNvGrpSpPr/>
          <p:nvPr/>
        </p:nvGrpSpPr>
        <p:grpSpPr>
          <a:xfrm>
            <a:off x="713225" y="1106125"/>
            <a:ext cx="7717500" cy="3433050"/>
            <a:chOff x="713225" y="1106125"/>
            <a:chExt cx="7717500" cy="3433050"/>
          </a:xfrm>
        </p:grpSpPr>
        <p:sp>
          <p:nvSpPr>
            <p:cNvPr id="875" name="Google Shape;875;p71"/>
            <p:cNvSpPr/>
            <p:nvPr/>
          </p:nvSpPr>
          <p:spPr>
            <a:xfrm>
              <a:off x="713225" y="1106125"/>
              <a:ext cx="7717500" cy="3208800"/>
            </a:xfrm>
            <a:prstGeom prst="roundRect">
              <a:avLst>
                <a:gd name="adj" fmla="val 9340"/>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71"/>
            <p:cNvGrpSpPr/>
            <p:nvPr/>
          </p:nvGrpSpPr>
          <p:grpSpPr>
            <a:xfrm>
              <a:off x="1918128" y="1112138"/>
              <a:ext cx="5946069" cy="3427037"/>
              <a:chOff x="1918128" y="1112138"/>
              <a:chExt cx="5946069" cy="3427037"/>
            </a:xfrm>
          </p:grpSpPr>
          <p:sp>
            <p:nvSpPr>
              <p:cNvPr id="877" name="Google Shape;877;p71"/>
              <p:cNvSpPr/>
              <p:nvPr/>
            </p:nvSpPr>
            <p:spPr>
              <a:xfrm rot="869">
                <a:off x="6677097" y="4090675"/>
                <a:ext cx="1187100" cy="4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71"/>
              <p:cNvGrpSpPr/>
              <p:nvPr/>
            </p:nvGrpSpPr>
            <p:grpSpPr>
              <a:xfrm>
                <a:off x="1918128" y="1112138"/>
                <a:ext cx="678625" cy="38025"/>
                <a:chOff x="1608113" y="1112138"/>
                <a:chExt cx="678625" cy="38025"/>
              </a:xfrm>
            </p:grpSpPr>
            <p:sp>
              <p:nvSpPr>
                <p:cNvPr id="879" name="Google Shape;879;p71"/>
                <p:cNvSpPr/>
                <p:nvPr/>
              </p:nvSpPr>
              <p:spPr>
                <a:xfrm>
                  <a:off x="1608113"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1"/>
                <p:cNvSpPr/>
                <p:nvPr/>
              </p:nvSpPr>
              <p:spPr>
                <a:xfrm>
                  <a:off x="1768463"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1"/>
                <p:cNvSpPr/>
                <p:nvPr/>
              </p:nvSpPr>
              <p:spPr>
                <a:xfrm>
                  <a:off x="1928788"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1"/>
                <p:cNvSpPr/>
                <p:nvPr/>
              </p:nvSpPr>
              <p:spPr>
                <a:xfrm>
                  <a:off x="2089138"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1"/>
                <p:cNvSpPr/>
                <p:nvPr/>
              </p:nvSpPr>
              <p:spPr>
                <a:xfrm>
                  <a:off x="2248713" y="1112138"/>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84" name="Google Shape;884;p71"/>
          <p:cNvSpPr txBox="1">
            <a:spLocks noGrp="1"/>
          </p:cNvSpPr>
          <p:nvPr>
            <p:ph type="title"/>
          </p:nvPr>
        </p:nvSpPr>
        <p:spPr>
          <a:xfrm>
            <a:off x="311700" y="2148025"/>
            <a:ext cx="8520600" cy="921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400" dirty="0" smtClean="0"/>
              <a:t>DÂN CHỦ VÀ KỈ LUẬT</a:t>
            </a:r>
            <a:endParaRPr sz="5400" dirty="0"/>
          </a:p>
        </p:txBody>
      </p:sp>
      <p:sp>
        <p:nvSpPr>
          <p:cNvPr id="885" name="Google Shape;885;p71"/>
          <p:cNvSpPr/>
          <p:nvPr/>
        </p:nvSpPr>
        <p:spPr>
          <a:xfrm>
            <a:off x="1289378" y="778650"/>
            <a:ext cx="2295600" cy="705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0" y="123510"/>
            <a:ext cx="9143999" cy="461665"/>
          </a:xfrm>
          <a:prstGeom prst="rect">
            <a:avLst/>
          </a:prstGeom>
        </p:spPr>
        <p:txBody>
          <a:bodyPr wrap="square">
            <a:spAutoFit/>
          </a:bodyPr>
          <a:lstStyle/>
          <a:p>
            <a:pPr algn="ctr"/>
            <a:r>
              <a:rPr lang="vi-VN" sz="1600" u="sng" dirty="0">
                <a:solidFill>
                  <a:srgbClr val="080700"/>
                </a:solidFill>
                <a:latin typeface="+mj-lt"/>
              </a:rPr>
              <a:t>CHỦ ĐỀ</a:t>
            </a:r>
            <a:r>
              <a:rPr lang="vi-VN" sz="1600" u="sng" dirty="0" smtClean="0">
                <a:solidFill>
                  <a:srgbClr val="080700"/>
                </a:solidFill>
                <a:latin typeface="+mj-lt"/>
              </a:rPr>
              <a:t>:</a:t>
            </a:r>
            <a:r>
              <a:rPr lang="en-US" sz="1600" dirty="0" smtClean="0">
                <a:solidFill>
                  <a:srgbClr val="080700"/>
                </a:solidFill>
                <a:latin typeface="+mj-lt"/>
              </a:rPr>
              <a:t> </a:t>
            </a:r>
            <a:r>
              <a:rPr lang="vi-VN" sz="2400" dirty="0" smtClean="0">
                <a:solidFill>
                  <a:srgbClr val="080700"/>
                </a:solidFill>
                <a:latin typeface="+mj-lt"/>
              </a:rPr>
              <a:t>‘‘</a:t>
            </a:r>
            <a:r>
              <a:rPr lang="en-US" sz="2400" dirty="0">
                <a:solidFill>
                  <a:srgbClr val="080700"/>
                </a:solidFill>
                <a:latin typeface="+mj-lt"/>
                <a:cs typeface="Times New Roman" panose="02020603050405020304" pitchFamily="18" charset="0"/>
              </a:rPr>
              <a:t>THỂ HIỆN QUAN HỆ </a:t>
            </a:r>
            <a:r>
              <a:rPr lang="en-US" sz="2400" dirty="0" smtClean="0">
                <a:solidFill>
                  <a:srgbClr val="080700"/>
                </a:solidFill>
                <a:latin typeface="+mj-lt"/>
                <a:cs typeface="Times New Roman" panose="02020603050405020304" pitchFamily="18" charset="0"/>
              </a:rPr>
              <a:t>VỚI CÔNG </a:t>
            </a:r>
            <a:r>
              <a:rPr lang="en-US" sz="2400" dirty="0">
                <a:solidFill>
                  <a:srgbClr val="080700"/>
                </a:solidFill>
                <a:latin typeface="+mj-lt"/>
                <a:cs typeface="Times New Roman" panose="02020603050405020304" pitchFamily="18" charset="0"/>
              </a:rPr>
              <a:t>VIỆC</a:t>
            </a:r>
            <a:r>
              <a:rPr lang="vi-VN" sz="2400" dirty="0">
                <a:solidFill>
                  <a:srgbClr val="080700"/>
                </a:solidFill>
                <a:latin typeface="+mj-lt"/>
              </a:rPr>
              <a:t>’’</a:t>
            </a:r>
            <a:endParaRPr lang="en-US" sz="2400" dirty="0">
              <a:latin typeface="+mj-lt"/>
            </a:endParaRPr>
          </a:p>
        </p:txBody>
      </p:sp>
      <p:sp>
        <p:nvSpPr>
          <p:cNvPr id="15" name="Text Box 6"/>
          <p:cNvSpPr txBox="1">
            <a:spLocks noChangeArrowheads="1"/>
          </p:cNvSpPr>
          <p:nvPr/>
        </p:nvSpPr>
        <p:spPr bwMode="auto">
          <a:xfrm>
            <a:off x="1392896" y="902725"/>
            <a:ext cx="2088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Verdana" panose="020B0604030504040204" pitchFamily="34" charset="0"/>
              </a:defRPr>
            </a:lvl1pPr>
            <a:lvl2pPr marL="742950" indent="-285750">
              <a:defRPr sz="2100">
                <a:solidFill>
                  <a:schemeClr val="tx1"/>
                </a:solidFill>
                <a:latin typeface="Verdana" panose="020B0604030504040204" pitchFamily="34" charset="0"/>
              </a:defRPr>
            </a:lvl2pPr>
            <a:lvl3pPr marL="1143000" indent="-228600">
              <a:defRPr sz="2100">
                <a:solidFill>
                  <a:schemeClr val="tx1"/>
                </a:solidFill>
                <a:latin typeface="Verdana" panose="020B0604030504040204" pitchFamily="34" charset="0"/>
              </a:defRPr>
            </a:lvl3pPr>
            <a:lvl4pPr marL="1600200" indent="-228600">
              <a:defRPr sz="2100">
                <a:solidFill>
                  <a:schemeClr val="tx1"/>
                </a:solidFill>
                <a:latin typeface="Verdana" panose="020B0604030504040204" pitchFamily="34" charset="0"/>
              </a:defRPr>
            </a:lvl4pPr>
            <a:lvl5pPr marL="2057400" indent="-228600">
              <a:defRPr sz="2100">
                <a:solidFill>
                  <a:schemeClr val="tx1"/>
                </a:solidFill>
                <a:latin typeface="Verdana" panose="020B0604030504040204" pitchFamily="34" charset="0"/>
              </a:defRPr>
            </a:lvl5pPr>
            <a:lvl6pPr marL="2514600" indent="-228600" eaLnBrk="0" fontAlgn="base" hangingPunct="0">
              <a:spcBef>
                <a:spcPct val="0"/>
              </a:spcBef>
              <a:spcAft>
                <a:spcPct val="0"/>
              </a:spcAft>
              <a:defRPr sz="2100">
                <a:solidFill>
                  <a:schemeClr val="tx1"/>
                </a:solidFill>
                <a:latin typeface="Verdana" panose="020B0604030504040204" pitchFamily="34" charset="0"/>
              </a:defRPr>
            </a:lvl6pPr>
            <a:lvl7pPr marL="2971800" indent="-228600" eaLnBrk="0" fontAlgn="base" hangingPunct="0">
              <a:spcBef>
                <a:spcPct val="0"/>
              </a:spcBef>
              <a:spcAft>
                <a:spcPct val="0"/>
              </a:spcAft>
              <a:defRPr sz="2100">
                <a:solidFill>
                  <a:schemeClr val="tx1"/>
                </a:solidFill>
                <a:latin typeface="Verdana" panose="020B0604030504040204" pitchFamily="34" charset="0"/>
              </a:defRPr>
            </a:lvl7pPr>
            <a:lvl8pPr marL="3429000" indent="-228600" eaLnBrk="0" fontAlgn="base" hangingPunct="0">
              <a:spcBef>
                <a:spcPct val="0"/>
              </a:spcBef>
              <a:spcAft>
                <a:spcPct val="0"/>
              </a:spcAft>
              <a:defRPr sz="2100">
                <a:solidFill>
                  <a:schemeClr val="tx1"/>
                </a:solidFill>
                <a:latin typeface="Verdana" panose="020B0604030504040204" pitchFamily="34" charset="0"/>
              </a:defRPr>
            </a:lvl8pPr>
            <a:lvl9pPr marL="3886200" indent="-228600" eaLnBrk="0" fontAlgn="base" hangingPunct="0">
              <a:spcBef>
                <a:spcPct val="0"/>
              </a:spcBef>
              <a:spcAft>
                <a:spcPct val="0"/>
              </a:spcAft>
              <a:defRPr sz="2100">
                <a:solidFill>
                  <a:schemeClr val="tx1"/>
                </a:solidFill>
                <a:latin typeface="Verdana" panose="020B0604030504040204" pitchFamily="34" charset="0"/>
              </a:defRPr>
            </a:lvl9pPr>
          </a:lstStyle>
          <a:p>
            <a:pPr eaLnBrk="1" hangingPunct="1"/>
            <a:r>
              <a:rPr lang="vi-VN" sz="2400" b="1" i="1" dirty="0">
                <a:solidFill>
                  <a:schemeClr val="bg1"/>
                </a:solidFill>
                <a:latin typeface="Times New Roman" panose="02020603050405020304" pitchFamily="18" charset="0"/>
                <a:cs typeface="Times New Roman" panose="02020603050405020304" pitchFamily="18" charset="0"/>
              </a:rPr>
              <a:t>Tiết </a:t>
            </a:r>
            <a:r>
              <a:rPr lang="en-US" sz="2400" b="1" i="1" dirty="0" smtClean="0">
                <a:solidFill>
                  <a:schemeClr val="bg1"/>
                </a:solidFill>
                <a:latin typeface="Times New Roman" panose="02020603050405020304" pitchFamily="18" charset="0"/>
                <a:cs typeface="Times New Roman" panose="02020603050405020304" pitchFamily="18" charset="0"/>
              </a:rPr>
              <a:t>4</a:t>
            </a:r>
            <a:r>
              <a:rPr lang="vi-VN" sz="2400" b="1" i="1" dirty="0" smtClean="0">
                <a:solidFill>
                  <a:schemeClr val="bg1"/>
                </a:solidFill>
                <a:latin typeface="Times New Roman" panose="02020603050405020304" pitchFamily="18" charset="0"/>
                <a:cs typeface="Times New Roman" panose="02020603050405020304" pitchFamily="18" charset="0"/>
              </a:rPr>
              <a:t> </a:t>
            </a:r>
            <a:r>
              <a:rPr lang="vi-VN" sz="2400" b="1" i="1" dirty="0">
                <a:solidFill>
                  <a:schemeClr val="bg1"/>
                </a:solidFill>
                <a:latin typeface="Times New Roman" panose="02020603050405020304" pitchFamily="18" charset="0"/>
                <a:cs typeface="Times New Roman" panose="02020603050405020304" pitchFamily="18" charset="0"/>
              </a:rPr>
              <a:t>- Bài </a:t>
            </a:r>
            <a:r>
              <a:rPr lang="en-US" sz="2400" b="1" i="1" dirty="0" smtClean="0">
                <a:solidFill>
                  <a:schemeClr val="bg1"/>
                </a:solidFill>
                <a:latin typeface="Times New Roman" panose="02020603050405020304" pitchFamily="18" charset="0"/>
                <a:cs typeface="Times New Roman" panose="02020603050405020304" pitchFamily="18" charset="0"/>
              </a:rPr>
              <a:t>4</a:t>
            </a:r>
            <a:r>
              <a:rPr lang="vi-VN" sz="2400" b="1" i="1" dirty="0" smtClean="0">
                <a:solidFill>
                  <a:schemeClr val="bg1"/>
                </a:solidFill>
                <a:latin typeface="Times New Roman" panose="02020603050405020304" pitchFamily="18" charset="0"/>
                <a:cs typeface="Times New Roman" panose="02020603050405020304" pitchFamily="18" charset="0"/>
              </a:rPr>
              <a:t>:</a:t>
            </a:r>
            <a:endParaRPr lang="en-US" sz="24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178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84"/>
                                        </p:tgtEl>
                                        <p:attrNameLst>
                                          <p:attrName>style.visibility</p:attrName>
                                        </p:attrNameLst>
                                      </p:cBhvr>
                                      <p:to>
                                        <p:strVal val="visible"/>
                                      </p:to>
                                    </p:set>
                                    <p:animEffect transition="in" filter="barn(inVertical)">
                                      <p:cBhvr>
                                        <p:cTn id="10" dur="500"/>
                                        <p:tgtEl>
                                          <p:spTgt spid="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1728797" y="691785"/>
            <a:ext cx="4164922" cy="769441"/>
          </a:xfrm>
          <a:prstGeom prst="rect">
            <a:avLst/>
          </a:prstGeom>
          <a:noFill/>
        </p:spPr>
        <p:txBody>
          <a:bodyPr wrap="none" lIns="91440" tIns="45720" rIns="91440" bIns="45720">
            <a:spAutoFit/>
          </a:bodyPr>
          <a:lstStyle/>
          <a:p>
            <a:pPr algn="ctr"/>
            <a:r>
              <a:rPr lang="en-US" sz="4400" b="1"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 ĐẶT VẤN ĐỀ</a:t>
            </a:r>
          </a:p>
        </p:txBody>
      </p:sp>
      <p:grpSp>
        <p:nvGrpSpPr>
          <p:cNvPr id="5" name="Group 4"/>
          <p:cNvGrpSpPr/>
          <p:nvPr/>
        </p:nvGrpSpPr>
        <p:grpSpPr>
          <a:xfrm>
            <a:off x="1363942" y="1684365"/>
            <a:ext cx="3516947" cy="769441"/>
            <a:chOff x="5814257" y="1466211"/>
            <a:chExt cx="3516947" cy="769442"/>
          </a:xfrm>
        </p:grpSpPr>
        <p:sp>
          <p:nvSpPr>
            <p:cNvPr id="6" name="Rectangle 5"/>
            <p:cNvSpPr/>
            <p:nvPr/>
          </p:nvSpPr>
          <p:spPr>
            <a:xfrm>
              <a:off x="6865464" y="1466211"/>
              <a:ext cx="2465740" cy="769442"/>
            </a:xfrm>
            <a:prstGeom prst="rect">
              <a:avLst/>
            </a:prstGeom>
            <a:noFill/>
          </p:spPr>
          <p:txBody>
            <a:bodyPr wrap="none" lIns="91440" tIns="45720" rIns="91440" bIns="45720">
              <a:spAutoFit/>
            </a:bodyPr>
            <a:lstStyle/>
            <a:p>
              <a:pPr algn="ctr"/>
              <a:r>
                <a:rPr lang="en-US" sz="440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HS </a:t>
              </a:r>
              <a:r>
                <a:rPr lang="en-US" sz="4400" dirty="0" err="1">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tư</a:t>
              </a:r>
              <a:r>
                <a:rPr lang="en-US" sz="440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400" dirty="0" err="1">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đọc</a:t>
              </a:r>
              <a:endParaRPr lang="en-US" sz="440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a:off x="5814257" y="1853390"/>
              <a:ext cx="903676" cy="0"/>
            </a:xfrm>
            <a:prstGeom prst="straightConnector1">
              <a:avLst/>
            </a:prstGeom>
            <a:ln w="76200">
              <a:solidFill>
                <a:srgbClr val="0070C0"/>
              </a:solidFill>
              <a:tailEnd type="triangle"/>
            </a:ln>
          </p:spPr>
          <p:style>
            <a:lnRef idx="3">
              <a:schemeClr val="accent1"/>
            </a:lnRef>
            <a:fillRef idx="0">
              <a:schemeClr val="accent1"/>
            </a:fillRef>
            <a:effectRef idx="2">
              <a:schemeClr val="accent1"/>
            </a:effectRef>
            <a:fontRef idx="minor">
              <a:schemeClr val="tx1"/>
            </a:fontRef>
          </p:style>
        </p:cxnSp>
      </p:grpSp>
      <p:grpSp>
        <p:nvGrpSpPr>
          <p:cNvPr id="9" name="Group 8"/>
          <p:cNvGrpSpPr/>
          <p:nvPr/>
        </p:nvGrpSpPr>
        <p:grpSpPr>
          <a:xfrm>
            <a:off x="1363944" y="2876998"/>
            <a:ext cx="7420204" cy="769441"/>
            <a:chOff x="6300020" y="1466211"/>
            <a:chExt cx="7420204" cy="769442"/>
          </a:xfrm>
        </p:grpSpPr>
        <p:sp>
          <p:nvSpPr>
            <p:cNvPr id="10" name="Rectangle 9"/>
            <p:cNvSpPr/>
            <p:nvPr/>
          </p:nvSpPr>
          <p:spPr>
            <a:xfrm>
              <a:off x="7203696" y="1466211"/>
              <a:ext cx="6516528" cy="769442"/>
            </a:xfrm>
            <a:prstGeom prst="rect">
              <a:avLst/>
            </a:prstGeom>
            <a:noFill/>
          </p:spPr>
          <p:txBody>
            <a:bodyPr wrap="none" lIns="91440" tIns="45720" rIns="91440" bIns="45720">
              <a:spAutoFit/>
            </a:bodyPr>
            <a:lstStyle/>
            <a:p>
              <a:r>
                <a:rPr lang="en-US" sz="4400" dirty="0" err="1">
                  <a:latin typeface="Times New Roman" pitchFamily="18" charset="0"/>
                  <a:cs typeface="Times New Roman" pitchFamily="18" charset="0"/>
                </a:rPr>
                <a:t>Trả</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lời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câu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hỏi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gợi</a:t>
              </a:r>
              <a:r>
                <a:rPr lang="en-US" sz="4400" dirty="0">
                  <a:latin typeface="Times New Roman" pitchFamily="18" charset="0"/>
                  <a:cs typeface="Times New Roman" pitchFamily="18" charset="0"/>
                </a:rPr>
                <a:t> ý ở SGK</a:t>
              </a:r>
              <a:endParaRPr lang="en-US" sz="4400" dirty="0"/>
            </a:p>
          </p:txBody>
        </p:sp>
        <p:cxnSp>
          <p:nvCxnSpPr>
            <p:cNvPr id="11" name="Straight Arrow Connector 10"/>
            <p:cNvCxnSpPr/>
            <p:nvPr/>
          </p:nvCxnSpPr>
          <p:spPr>
            <a:xfrm>
              <a:off x="6300020" y="1850931"/>
              <a:ext cx="903676" cy="0"/>
            </a:xfrm>
            <a:prstGeom prst="straightConnector1">
              <a:avLst/>
            </a:prstGeom>
            <a:ln w="76200">
              <a:solidFill>
                <a:srgbClr val="0070C0"/>
              </a:solidFill>
              <a:tailEnd type="triangle"/>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42849941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35429" y="1817915"/>
            <a:ext cx="8262257" cy="2982686"/>
            <a:chOff x="1282304" y="2078295"/>
            <a:chExt cx="6584062" cy="2376265"/>
          </a:xfrm>
        </p:grpSpPr>
        <p:grpSp>
          <p:nvGrpSpPr>
            <p:cNvPr id="13" name="Group 12"/>
            <p:cNvGrpSpPr/>
            <p:nvPr/>
          </p:nvGrpSpPr>
          <p:grpSpPr>
            <a:xfrm>
              <a:off x="1282304" y="2138463"/>
              <a:ext cx="1569399" cy="2316097"/>
              <a:chOff x="185738" y="412879"/>
              <a:chExt cx="2092532" cy="3088129"/>
            </a:xfrm>
          </p:grpSpPr>
          <p:sp>
            <p:nvSpPr>
              <p:cNvPr id="5123" name="AutoShape 4"/>
              <p:cNvSpPr>
                <a:spLocks noChangeArrowheads="1"/>
              </p:cNvSpPr>
              <p:nvPr/>
            </p:nvSpPr>
            <p:spPr bwMode="auto">
              <a:xfrm>
                <a:off x="185738" y="1776669"/>
                <a:ext cx="2092532" cy="1724339"/>
              </a:xfrm>
              <a:prstGeom prst="roundRect">
                <a:avLst>
                  <a:gd name="adj" fmla="val 13745"/>
                </a:avLst>
              </a:prstGeom>
              <a:solidFill>
                <a:srgbClr val="99CCFF"/>
              </a:solidFill>
              <a:ln w="38100">
                <a:solidFill>
                  <a:srgbClr val="0000FF"/>
                </a:solidFill>
                <a:round/>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sz="2000" b="1" dirty="0" err="1"/>
                  <a:t>Thế</a:t>
                </a:r>
                <a:r>
                  <a:rPr lang="en-US" sz="2000" b="1" dirty="0"/>
                  <a:t> </a:t>
                </a:r>
                <a:r>
                  <a:rPr lang="en-US" sz="2000" b="1" dirty="0" err="1"/>
                  <a:t>nào</a:t>
                </a:r>
                <a:r>
                  <a:rPr lang="en-US" sz="2000" b="1" dirty="0"/>
                  <a:t> </a:t>
                </a:r>
                <a:r>
                  <a:rPr lang="en-US" sz="2000" b="1" dirty="0" err="1"/>
                  <a:t>là</a:t>
                </a:r>
                <a:r>
                  <a:rPr lang="en-US" sz="2000" b="1" dirty="0"/>
                  <a:t> </a:t>
                </a:r>
                <a:r>
                  <a:rPr lang="en-US" sz="2000" b="1" dirty="0" err="1"/>
                  <a:t>dân</a:t>
                </a:r>
                <a:r>
                  <a:rPr lang="en-US" sz="2000" b="1" dirty="0"/>
                  <a:t> </a:t>
                </a:r>
                <a:r>
                  <a:rPr lang="en-US" sz="2000" b="1" dirty="0" err="1"/>
                  <a:t>chủ</a:t>
                </a:r>
                <a:r>
                  <a:rPr lang="en-US" sz="2000" b="1" dirty="0"/>
                  <a:t>, </a:t>
                </a:r>
                <a:r>
                  <a:rPr lang="en-US" sz="2000" b="1" dirty="0" err="1"/>
                  <a:t>kỉ</a:t>
                </a:r>
                <a:r>
                  <a:rPr lang="en-US" sz="2000" b="1" dirty="0"/>
                  <a:t> </a:t>
                </a:r>
                <a:r>
                  <a:rPr lang="en-US" sz="2000" b="1" dirty="0" err="1"/>
                  <a:t>luật</a:t>
                </a:r>
                <a:r>
                  <a:rPr lang="en-US" sz="2000" b="1" dirty="0"/>
                  <a:t>?</a:t>
                </a:r>
                <a:endParaRPr lang="en-US" sz="2000" dirty="0"/>
              </a:p>
            </p:txBody>
          </p:sp>
          <p:grpSp>
            <p:nvGrpSpPr>
              <p:cNvPr id="5" name="Group 5"/>
              <p:cNvGrpSpPr>
                <a:grpSpLocks/>
              </p:cNvGrpSpPr>
              <p:nvPr/>
            </p:nvGrpSpPr>
            <p:grpSpPr bwMode="auto">
              <a:xfrm>
                <a:off x="704751" y="412879"/>
                <a:ext cx="1237396" cy="973330"/>
                <a:chOff x="685800" y="1971040"/>
                <a:chExt cx="1192306" cy="924560"/>
              </a:xfrm>
            </p:grpSpPr>
            <p:sp>
              <p:nvSpPr>
                <p:cNvPr id="15380" name="Rectangle 6"/>
                <p:cNvSpPr>
                  <a:spLocks noChangeArrowheads="1"/>
                </p:cNvSpPr>
                <p:nvPr/>
              </p:nvSpPr>
              <p:spPr bwMode="gray">
                <a:xfrm rot="3419336">
                  <a:off x="819673" y="1837167"/>
                  <a:ext cx="924560" cy="1192306"/>
                </a:xfrm>
                <a:prstGeom prst="rect">
                  <a:avLst/>
                </a:prstGeom>
                <a:gradFill rotWithShape="1">
                  <a:gsLst>
                    <a:gs pos="0">
                      <a:srgbClr val="FF6600"/>
                    </a:gs>
                    <a:gs pos="100000">
                      <a:srgbClr val="762F00"/>
                    </a:gs>
                  </a:gsLst>
                  <a:lin ang="5400000" scaled="1"/>
                </a:gra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FF6600"/>
                  </a:extrusionClr>
                  <a:contourClr>
                    <a:srgbClr val="FF6600"/>
                  </a:contourClr>
                </a:sp3d>
              </p:spPr>
              <p:txBody>
                <a:bodyPr wrap="none" anchor="ctr">
                  <a:flatTx/>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sz="1050">
                    <a:solidFill>
                      <a:srgbClr val="000000"/>
                    </a:solidFill>
                  </a:endParaRPr>
                </a:p>
              </p:txBody>
            </p:sp>
            <p:sp>
              <p:nvSpPr>
                <p:cNvPr id="15381" name="Text Box 25"/>
                <p:cNvSpPr txBox="1">
                  <a:spLocks noChangeArrowheads="1"/>
                </p:cNvSpPr>
                <p:nvPr/>
              </p:nvSpPr>
              <p:spPr bwMode="gray">
                <a:xfrm>
                  <a:off x="1046897" y="1981200"/>
                  <a:ext cx="609194" cy="65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sz="3600" b="1" dirty="0" smtClean="0">
                      <a:latin typeface="Arial" panose="020B0604020202020204" pitchFamily="34" charset="0"/>
                      <a:cs typeface="Arial" panose="020B0604020202020204" pitchFamily="34" charset="0"/>
                    </a:rPr>
                    <a:t>1)</a:t>
                  </a:r>
                  <a:endParaRPr lang="en-US" sz="3600" b="1" dirty="0">
                    <a:latin typeface="Arial" panose="020B0604020202020204" pitchFamily="34" charset="0"/>
                    <a:cs typeface="Arial" panose="020B0604020202020204" pitchFamily="34" charset="0"/>
                  </a:endParaRPr>
                </a:p>
              </p:txBody>
            </p:sp>
          </p:grpSp>
        </p:grpSp>
        <p:grpSp>
          <p:nvGrpSpPr>
            <p:cNvPr id="15" name="Group 14"/>
            <p:cNvGrpSpPr/>
            <p:nvPr/>
          </p:nvGrpSpPr>
          <p:grpSpPr>
            <a:xfrm>
              <a:off x="2708357" y="2138462"/>
              <a:ext cx="1815313" cy="2316098"/>
              <a:chOff x="2087141" y="412879"/>
              <a:chExt cx="2420417" cy="3088130"/>
            </a:xfrm>
          </p:grpSpPr>
          <p:sp>
            <p:nvSpPr>
              <p:cNvPr id="5122" name="AutoShape 3"/>
              <p:cNvSpPr>
                <a:spLocks noChangeArrowheads="1"/>
              </p:cNvSpPr>
              <p:nvPr/>
            </p:nvSpPr>
            <p:spPr bwMode="auto">
              <a:xfrm>
                <a:off x="2415026" y="1741573"/>
                <a:ext cx="2092532" cy="1759436"/>
              </a:xfrm>
              <a:prstGeom prst="roundRect">
                <a:avLst>
                  <a:gd name="adj" fmla="val 13745"/>
                </a:avLst>
              </a:prstGeom>
              <a:solidFill>
                <a:srgbClr val="FFCCFF">
                  <a:alpha val="41960"/>
                </a:srgbClr>
              </a:solidFill>
              <a:ln w="38100">
                <a:solidFill>
                  <a:srgbClr val="FF00FF"/>
                </a:solidFill>
                <a:round/>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sz="2000" b="1" dirty="0" err="1"/>
                  <a:t>Mối</a:t>
                </a:r>
                <a:r>
                  <a:rPr lang="en-US" sz="2000" b="1" dirty="0"/>
                  <a:t> </a:t>
                </a:r>
                <a:r>
                  <a:rPr lang="en-US" sz="2000" b="1" dirty="0" err="1"/>
                  <a:t>quan</a:t>
                </a:r>
                <a:r>
                  <a:rPr lang="en-US" sz="2000" b="1" dirty="0"/>
                  <a:t> </a:t>
                </a:r>
                <a:r>
                  <a:rPr lang="en-US" sz="2000" b="1" dirty="0" err="1"/>
                  <a:t>hệ</a:t>
                </a:r>
                <a:r>
                  <a:rPr lang="en-US" sz="2000" b="1" dirty="0"/>
                  <a:t> </a:t>
                </a:r>
                <a:r>
                  <a:rPr lang="en-US" sz="2000" b="1" dirty="0" err="1"/>
                  <a:t>giữa</a:t>
                </a:r>
                <a:r>
                  <a:rPr lang="en-US" sz="2000" b="1" dirty="0"/>
                  <a:t> </a:t>
                </a:r>
                <a:r>
                  <a:rPr lang="en-US" sz="2000" b="1" dirty="0" err="1"/>
                  <a:t>dân</a:t>
                </a:r>
                <a:r>
                  <a:rPr lang="en-US" sz="2000" b="1" dirty="0"/>
                  <a:t> </a:t>
                </a:r>
                <a:r>
                  <a:rPr lang="en-US" sz="2000" b="1" dirty="0" err="1"/>
                  <a:t>chủ</a:t>
                </a:r>
                <a:r>
                  <a:rPr lang="en-US" sz="2000" b="1" dirty="0"/>
                  <a:t> </a:t>
                </a:r>
                <a:r>
                  <a:rPr lang="en-US" sz="2000" b="1" dirty="0" err="1"/>
                  <a:t>và</a:t>
                </a:r>
                <a:r>
                  <a:rPr lang="en-US" sz="2000" b="1" dirty="0"/>
                  <a:t> </a:t>
                </a:r>
                <a:r>
                  <a:rPr lang="en-US" sz="2000" b="1" dirty="0" err="1"/>
                  <a:t>kỉ</a:t>
                </a:r>
                <a:r>
                  <a:rPr lang="en-US" sz="2000" b="1" dirty="0"/>
                  <a:t> </a:t>
                </a:r>
                <a:r>
                  <a:rPr lang="en-US" sz="2000" b="1" dirty="0" err="1" smtClean="0"/>
                  <a:t>luật</a:t>
                </a:r>
                <a:endParaRPr lang="en-US" sz="2000" b="1" dirty="0">
                  <a:solidFill>
                    <a:srgbClr val="0000FF"/>
                  </a:solidFill>
                  <a:latin typeface="Century Schoolbook" pitchFamily="18" charset="0"/>
                </a:endParaRPr>
              </a:p>
            </p:txBody>
          </p:sp>
          <p:grpSp>
            <p:nvGrpSpPr>
              <p:cNvPr id="2" name="Group 7"/>
              <p:cNvGrpSpPr>
                <a:grpSpLocks/>
              </p:cNvGrpSpPr>
              <p:nvPr/>
            </p:nvGrpSpPr>
            <p:grpSpPr bwMode="auto">
              <a:xfrm>
                <a:off x="2087141" y="621793"/>
                <a:ext cx="1148421" cy="138718"/>
                <a:chOff x="2003" y="3439"/>
                <a:chExt cx="468" cy="244"/>
              </a:xfrm>
            </p:grpSpPr>
            <p:sp>
              <p:nvSpPr>
                <p:cNvPr id="15390" name="Oval 8"/>
                <p:cNvSpPr>
                  <a:spLocks noChangeArrowheads="1"/>
                </p:cNvSpPr>
                <p:nvPr/>
              </p:nvSpPr>
              <p:spPr bwMode="gray">
                <a:xfrm>
                  <a:off x="2003" y="3440"/>
                  <a:ext cx="79" cy="240"/>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sz="1050">
                    <a:solidFill>
                      <a:srgbClr val="000000"/>
                    </a:solidFill>
                  </a:endParaRPr>
                </a:p>
              </p:txBody>
            </p:sp>
            <p:sp>
              <p:nvSpPr>
                <p:cNvPr id="15391" name="Rectangle 9"/>
                <p:cNvSpPr>
                  <a:spLocks noChangeArrowheads="1"/>
                </p:cNvSpPr>
                <p:nvPr/>
              </p:nvSpPr>
              <p:spPr bwMode="gray">
                <a:xfrm>
                  <a:off x="2048" y="3443"/>
                  <a:ext cx="388" cy="240"/>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sz="1050">
                    <a:solidFill>
                      <a:srgbClr val="000000"/>
                    </a:solidFill>
                  </a:endParaRPr>
                </a:p>
              </p:txBody>
            </p:sp>
            <p:sp>
              <p:nvSpPr>
                <p:cNvPr id="446474" name="Oval 10"/>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vi-VN" sz="1050"/>
                </a:p>
              </p:txBody>
            </p:sp>
            <p:sp>
              <p:nvSpPr>
                <p:cNvPr id="446475" name="Oval 11"/>
                <p:cNvSpPr>
                  <a:spLocks noChangeArrowheads="1"/>
                </p:cNvSpPr>
                <p:nvPr/>
              </p:nvSpPr>
              <p:spPr bwMode="gray">
                <a:xfrm>
                  <a:off x="2438" y="3518"/>
                  <a:ext cx="20" cy="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vi-VN" sz="1050"/>
                </a:p>
              </p:txBody>
            </p:sp>
          </p:grpSp>
          <p:grpSp>
            <p:nvGrpSpPr>
              <p:cNvPr id="6" name="Group 6"/>
              <p:cNvGrpSpPr>
                <a:grpSpLocks/>
              </p:cNvGrpSpPr>
              <p:nvPr/>
            </p:nvGrpSpPr>
            <p:grpSpPr bwMode="auto">
              <a:xfrm>
                <a:off x="2830237" y="412879"/>
                <a:ext cx="1237396" cy="972703"/>
                <a:chOff x="2733301" y="1905000"/>
                <a:chExt cx="1192306" cy="924560"/>
              </a:xfrm>
            </p:grpSpPr>
            <p:sp>
              <p:nvSpPr>
                <p:cNvPr id="15378" name="Rectangle 12"/>
                <p:cNvSpPr>
                  <a:spLocks noChangeArrowheads="1"/>
                </p:cNvSpPr>
                <p:nvPr/>
              </p:nvSpPr>
              <p:spPr bwMode="gray">
                <a:xfrm rot="3419336">
                  <a:off x="2867174" y="1771127"/>
                  <a:ext cx="924560" cy="1192306"/>
                </a:xfrm>
                <a:prstGeom prst="rect">
                  <a:avLst/>
                </a:prstGeom>
                <a:solidFill>
                  <a:srgbClr val="5491D4"/>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5491D4"/>
                  </a:extrusionClr>
                  <a:contourClr>
                    <a:srgbClr val="5491D4"/>
                  </a:contourClr>
                </a:sp3d>
              </p:spPr>
              <p:txBody>
                <a:bodyPr wrap="none" anchor="ctr">
                  <a:flatTx/>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sz="1050">
                    <a:solidFill>
                      <a:srgbClr val="000000"/>
                    </a:solidFill>
                  </a:endParaRPr>
                </a:p>
              </p:txBody>
            </p:sp>
            <p:sp>
              <p:nvSpPr>
                <p:cNvPr id="15379" name="Text Box 26"/>
                <p:cNvSpPr txBox="1">
                  <a:spLocks noChangeArrowheads="1"/>
                </p:cNvSpPr>
                <p:nvPr/>
              </p:nvSpPr>
              <p:spPr bwMode="gray">
                <a:xfrm>
                  <a:off x="3088212" y="1905000"/>
                  <a:ext cx="609194" cy="65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sz="3600" b="1" dirty="0" smtClean="0">
                      <a:latin typeface="Arial" panose="020B0604020202020204" pitchFamily="34" charset="0"/>
                      <a:cs typeface="Arial" panose="020B0604020202020204" pitchFamily="34" charset="0"/>
                    </a:rPr>
                    <a:t>2)</a:t>
                  </a:r>
                  <a:endParaRPr lang="en-US" sz="3600" b="1" dirty="0">
                    <a:latin typeface="Arial" panose="020B0604020202020204" pitchFamily="34" charset="0"/>
                    <a:cs typeface="Arial" panose="020B0604020202020204" pitchFamily="34" charset="0"/>
                  </a:endParaRPr>
                </a:p>
              </p:txBody>
            </p:sp>
          </p:grpSp>
        </p:grpSp>
        <p:grpSp>
          <p:nvGrpSpPr>
            <p:cNvPr id="19" name="Group 18"/>
            <p:cNvGrpSpPr/>
            <p:nvPr/>
          </p:nvGrpSpPr>
          <p:grpSpPr>
            <a:xfrm>
              <a:off x="5781660" y="2078295"/>
              <a:ext cx="2084706" cy="2376264"/>
              <a:chOff x="6184880" y="332656"/>
              <a:chExt cx="2779608" cy="3168352"/>
            </a:xfrm>
          </p:grpSpPr>
          <p:grpSp>
            <p:nvGrpSpPr>
              <p:cNvPr id="4" name="Group 19"/>
              <p:cNvGrpSpPr>
                <a:grpSpLocks/>
              </p:cNvGrpSpPr>
              <p:nvPr/>
            </p:nvGrpSpPr>
            <p:grpSpPr bwMode="auto">
              <a:xfrm>
                <a:off x="6184880" y="621793"/>
                <a:ext cx="1502669" cy="138718"/>
                <a:chOff x="2003" y="3439"/>
                <a:chExt cx="468" cy="244"/>
              </a:xfrm>
            </p:grpSpPr>
            <p:sp>
              <p:nvSpPr>
                <p:cNvPr id="15382" name="Oval 20"/>
                <p:cNvSpPr>
                  <a:spLocks noChangeArrowheads="1"/>
                </p:cNvSpPr>
                <p:nvPr/>
              </p:nvSpPr>
              <p:spPr bwMode="gray">
                <a:xfrm>
                  <a:off x="2003" y="3440"/>
                  <a:ext cx="79" cy="240"/>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sz="1050">
                    <a:solidFill>
                      <a:srgbClr val="000000"/>
                    </a:solidFill>
                  </a:endParaRPr>
                </a:p>
              </p:txBody>
            </p:sp>
            <p:sp>
              <p:nvSpPr>
                <p:cNvPr id="15383" name="Rectangle 21"/>
                <p:cNvSpPr>
                  <a:spLocks noChangeArrowheads="1"/>
                </p:cNvSpPr>
                <p:nvPr/>
              </p:nvSpPr>
              <p:spPr bwMode="gray">
                <a:xfrm>
                  <a:off x="2048" y="3443"/>
                  <a:ext cx="388" cy="240"/>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sz="1050">
                    <a:solidFill>
                      <a:srgbClr val="000000"/>
                    </a:solidFill>
                  </a:endParaRPr>
                </a:p>
              </p:txBody>
            </p:sp>
            <p:sp>
              <p:nvSpPr>
                <p:cNvPr id="446486" name="Oval 22"/>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vi-VN" sz="1050"/>
                </a:p>
              </p:txBody>
            </p:sp>
            <p:sp>
              <p:nvSpPr>
                <p:cNvPr id="446487" name="Oval 23"/>
                <p:cNvSpPr>
                  <a:spLocks noChangeArrowheads="1"/>
                </p:cNvSpPr>
                <p:nvPr/>
              </p:nvSpPr>
              <p:spPr bwMode="gray">
                <a:xfrm>
                  <a:off x="2438" y="3518"/>
                  <a:ext cx="20" cy="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vi-VN" sz="1050"/>
                </a:p>
              </p:txBody>
            </p:sp>
          </p:grpSp>
          <p:grpSp>
            <p:nvGrpSpPr>
              <p:cNvPr id="8" name="Group 8"/>
              <p:cNvGrpSpPr>
                <a:grpSpLocks/>
              </p:cNvGrpSpPr>
              <p:nvPr/>
            </p:nvGrpSpPr>
            <p:grpSpPr bwMode="auto">
              <a:xfrm>
                <a:off x="6980701" y="332656"/>
                <a:ext cx="1237395" cy="1052926"/>
                <a:chOff x="6732494" y="1828800"/>
                <a:chExt cx="1192306" cy="1000760"/>
              </a:xfrm>
            </p:grpSpPr>
            <p:sp>
              <p:nvSpPr>
                <p:cNvPr id="15374" name="Rectangle 24"/>
                <p:cNvSpPr>
                  <a:spLocks noChangeArrowheads="1"/>
                </p:cNvSpPr>
                <p:nvPr/>
              </p:nvSpPr>
              <p:spPr bwMode="gray">
                <a:xfrm rot="3419336">
                  <a:off x="6866367" y="1771127"/>
                  <a:ext cx="924560" cy="1192306"/>
                </a:xfrm>
                <a:prstGeom prst="rect">
                  <a:avLst/>
                </a:prstGeom>
                <a:gradFill rotWithShape="1">
                  <a:gsLst>
                    <a:gs pos="0">
                      <a:srgbClr val="009999"/>
                    </a:gs>
                    <a:gs pos="100000">
                      <a:srgbClr val="004747"/>
                    </a:gs>
                  </a:gsLst>
                  <a:lin ang="5400000" scaled="1"/>
                </a:gra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009999"/>
                  </a:extrusionClr>
                  <a:contourClr>
                    <a:srgbClr val="009999"/>
                  </a:contourClr>
                </a:sp3d>
              </p:spPr>
              <p:txBody>
                <a:bodyPr wrap="none" anchor="ctr">
                  <a:flatTx/>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sz="1050">
                    <a:solidFill>
                      <a:srgbClr val="000000"/>
                    </a:solidFill>
                  </a:endParaRPr>
                </a:p>
              </p:txBody>
            </p:sp>
            <p:sp>
              <p:nvSpPr>
                <p:cNvPr id="15375" name="Text Box 28"/>
                <p:cNvSpPr txBox="1">
                  <a:spLocks noChangeArrowheads="1"/>
                </p:cNvSpPr>
                <p:nvPr/>
              </p:nvSpPr>
              <p:spPr bwMode="gray">
                <a:xfrm>
                  <a:off x="7086600" y="1828800"/>
                  <a:ext cx="609195" cy="65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sz="3600" b="1" dirty="0" smtClean="0">
                      <a:latin typeface="Arial" panose="020B0604020202020204" pitchFamily="34" charset="0"/>
                      <a:cs typeface="Arial" panose="020B0604020202020204" pitchFamily="34" charset="0"/>
                    </a:rPr>
                    <a:t>4)</a:t>
                  </a:r>
                  <a:endParaRPr lang="en-US" sz="3600" b="1" dirty="0">
                    <a:latin typeface="Arial" panose="020B0604020202020204" pitchFamily="34" charset="0"/>
                    <a:cs typeface="Arial" panose="020B0604020202020204" pitchFamily="34" charset="0"/>
                  </a:endParaRPr>
                </a:p>
              </p:txBody>
            </p:sp>
          </p:grpSp>
          <p:sp>
            <p:nvSpPr>
              <p:cNvPr id="5129" name="AutoShape 29"/>
              <p:cNvSpPr>
                <a:spLocks noChangeArrowheads="1"/>
              </p:cNvSpPr>
              <p:nvPr/>
            </p:nvSpPr>
            <p:spPr bwMode="auto">
              <a:xfrm>
                <a:off x="6871956" y="1776669"/>
                <a:ext cx="2092532" cy="1724339"/>
              </a:xfrm>
              <a:prstGeom prst="roundRect">
                <a:avLst>
                  <a:gd name="adj" fmla="val 13745"/>
                </a:avLst>
              </a:prstGeom>
              <a:solidFill>
                <a:srgbClr val="FFCC66">
                  <a:alpha val="30980"/>
                </a:srgbClr>
              </a:solidFill>
              <a:ln w="38100">
                <a:solidFill>
                  <a:srgbClr val="FF9900"/>
                </a:solidFill>
                <a:round/>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sz="2000" b="1" dirty="0" err="1"/>
                  <a:t>Rèn</a:t>
                </a:r>
                <a:r>
                  <a:rPr lang="en-US" sz="2000" b="1" dirty="0"/>
                  <a:t> </a:t>
                </a:r>
                <a:r>
                  <a:rPr lang="en-US" sz="2000" b="1" dirty="0" err="1"/>
                  <a:t>luyện</a:t>
                </a:r>
                <a:r>
                  <a:rPr lang="en-US" sz="2000" b="1" dirty="0"/>
                  <a:t> </a:t>
                </a:r>
                <a:r>
                  <a:rPr lang="en-US" sz="2000" b="1" dirty="0" err="1"/>
                  <a:t>dân</a:t>
                </a:r>
                <a:r>
                  <a:rPr lang="en-US" sz="2000" b="1" dirty="0"/>
                  <a:t> </a:t>
                </a:r>
                <a:r>
                  <a:rPr lang="en-US" sz="2000" b="1" dirty="0" err="1"/>
                  <a:t>chủ</a:t>
                </a:r>
                <a:r>
                  <a:rPr lang="en-US" sz="2000" b="1" dirty="0"/>
                  <a:t> </a:t>
                </a:r>
                <a:r>
                  <a:rPr lang="en-US" sz="2000" b="1" dirty="0" err="1"/>
                  <a:t>và</a:t>
                </a:r>
                <a:r>
                  <a:rPr lang="en-US" sz="2000" b="1" dirty="0"/>
                  <a:t> </a:t>
                </a:r>
                <a:r>
                  <a:rPr lang="en-US" sz="2000" b="1" dirty="0" err="1"/>
                  <a:t>kỉ</a:t>
                </a:r>
                <a:r>
                  <a:rPr lang="en-US" sz="2000" b="1" dirty="0"/>
                  <a:t> </a:t>
                </a:r>
                <a:r>
                  <a:rPr lang="en-US" sz="2000" b="1" dirty="0" err="1" smtClean="0"/>
                  <a:t>luật</a:t>
                </a:r>
                <a:endParaRPr lang="en-US" sz="2000" b="1" dirty="0">
                  <a:solidFill>
                    <a:srgbClr val="0000FF"/>
                  </a:solidFill>
                  <a:latin typeface="Century Schoolbook" pitchFamily="18" charset="0"/>
                </a:endParaRPr>
              </a:p>
            </p:txBody>
          </p:sp>
        </p:grpSp>
        <p:grpSp>
          <p:nvGrpSpPr>
            <p:cNvPr id="17" name="Group 16"/>
            <p:cNvGrpSpPr/>
            <p:nvPr/>
          </p:nvGrpSpPr>
          <p:grpSpPr>
            <a:xfrm>
              <a:off x="4191253" y="2138463"/>
              <a:ext cx="2003147" cy="2316097"/>
              <a:chOff x="4064337" y="412879"/>
              <a:chExt cx="2670862" cy="3088129"/>
            </a:xfrm>
          </p:grpSpPr>
          <p:grpSp>
            <p:nvGrpSpPr>
              <p:cNvPr id="3" name="Group 13"/>
              <p:cNvGrpSpPr>
                <a:grpSpLocks/>
              </p:cNvGrpSpPr>
              <p:nvPr/>
            </p:nvGrpSpPr>
            <p:grpSpPr bwMode="auto">
              <a:xfrm>
                <a:off x="4064337" y="621793"/>
                <a:ext cx="1148421" cy="138718"/>
                <a:chOff x="2003" y="3439"/>
                <a:chExt cx="468" cy="244"/>
              </a:xfrm>
            </p:grpSpPr>
            <p:sp>
              <p:nvSpPr>
                <p:cNvPr id="15386" name="Oval 14"/>
                <p:cNvSpPr>
                  <a:spLocks noChangeArrowheads="1"/>
                </p:cNvSpPr>
                <p:nvPr/>
              </p:nvSpPr>
              <p:spPr bwMode="gray">
                <a:xfrm>
                  <a:off x="2003" y="3440"/>
                  <a:ext cx="79" cy="240"/>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sz="1050">
                    <a:solidFill>
                      <a:srgbClr val="000000"/>
                    </a:solidFill>
                  </a:endParaRPr>
                </a:p>
              </p:txBody>
            </p:sp>
            <p:sp>
              <p:nvSpPr>
                <p:cNvPr id="15387" name="Rectangle 15"/>
                <p:cNvSpPr>
                  <a:spLocks noChangeArrowheads="1"/>
                </p:cNvSpPr>
                <p:nvPr/>
              </p:nvSpPr>
              <p:spPr bwMode="gray">
                <a:xfrm>
                  <a:off x="2048" y="3443"/>
                  <a:ext cx="388" cy="240"/>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sz="1050">
                    <a:solidFill>
                      <a:srgbClr val="000000"/>
                    </a:solidFill>
                  </a:endParaRPr>
                </a:p>
              </p:txBody>
            </p:sp>
            <p:sp>
              <p:nvSpPr>
                <p:cNvPr id="446480" name="Oval 16"/>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vi-VN" sz="1050"/>
                </a:p>
              </p:txBody>
            </p:sp>
            <p:sp>
              <p:nvSpPr>
                <p:cNvPr id="446481" name="Oval 17"/>
                <p:cNvSpPr>
                  <a:spLocks noChangeArrowheads="1"/>
                </p:cNvSpPr>
                <p:nvPr/>
              </p:nvSpPr>
              <p:spPr bwMode="gray">
                <a:xfrm>
                  <a:off x="2438" y="3518"/>
                  <a:ext cx="20" cy="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vi-VN" sz="1050"/>
                </a:p>
              </p:txBody>
            </p:sp>
          </p:grpSp>
          <p:grpSp>
            <p:nvGrpSpPr>
              <p:cNvPr id="7" name="Group 7"/>
              <p:cNvGrpSpPr>
                <a:grpSpLocks/>
              </p:cNvGrpSpPr>
              <p:nvPr/>
            </p:nvGrpSpPr>
            <p:grpSpPr bwMode="auto">
              <a:xfrm>
                <a:off x="4858511" y="412879"/>
                <a:ext cx="1237395" cy="972703"/>
                <a:chOff x="4688541" y="1905000"/>
                <a:chExt cx="1192306" cy="924560"/>
              </a:xfrm>
            </p:grpSpPr>
            <p:sp>
              <p:nvSpPr>
                <p:cNvPr id="15376" name="Rectangle 18"/>
                <p:cNvSpPr>
                  <a:spLocks noChangeArrowheads="1"/>
                </p:cNvSpPr>
                <p:nvPr/>
              </p:nvSpPr>
              <p:spPr bwMode="gray">
                <a:xfrm rot="3419336">
                  <a:off x="4822414" y="1771127"/>
                  <a:ext cx="924560" cy="1192306"/>
                </a:xfrm>
                <a:prstGeom prst="rect">
                  <a:avLst/>
                </a:prstGeom>
                <a:solidFill>
                  <a:srgbClr val="99CC00"/>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99CC00"/>
                  </a:extrusionClr>
                  <a:contourClr>
                    <a:srgbClr val="99CC00"/>
                  </a:contourClr>
                </a:sp3d>
              </p:spPr>
              <p:txBody>
                <a:bodyPr wrap="none" anchor="ctr">
                  <a:flatTx/>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sz="1050">
                    <a:solidFill>
                      <a:srgbClr val="000000"/>
                    </a:solidFill>
                  </a:endParaRPr>
                </a:p>
              </p:txBody>
            </p:sp>
            <p:sp>
              <p:nvSpPr>
                <p:cNvPr id="15377" name="Text Box 27"/>
                <p:cNvSpPr txBox="1">
                  <a:spLocks noChangeArrowheads="1"/>
                </p:cNvSpPr>
                <p:nvPr/>
              </p:nvSpPr>
              <p:spPr bwMode="gray">
                <a:xfrm>
                  <a:off x="5029200" y="1905615"/>
                  <a:ext cx="609194" cy="65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sz="3600" b="1" dirty="0" smtClean="0">
                      <a:latin typeface="Arial" panose="020B0604020202020204" pitchFamily="34" charset="0"/>
                      <a:cs typeface="Arial" panose="020B0604020202020204" pitchFamily="34" charset="0"/>
                    </a:rPr>
                    <a:t>3)</a:t>
                  </a:r>
                  <a:endParaRPr lang="en-US" sz="3600" b="1" dirty="0">
                    <a:latin typeface="Arial" panose="020B0604020202020204" pitchFamily="34" charset="0"/>
                    <a:cs typeface="Arial" panose="020B0604020202020204" pitchFamily="34" charset="0"/>
                  </a:endParaRPr>
                </a:p>
              </p:txBody>
            </p:sp>
          </p:grpSp>
          <p:sp>
            <p:nvSpPr>
              <p:cNvPr id="5130" name="AutoShape 30"/>
              <p:cNvSpPr>
                <a:spLocks noChangeArrowheads="1"/>
              </p:cNvSpPr>
              <p:nvPr/>
            </p:nvSpPr>
            <p:spPr bwMode="auto">
              <a:xfrm>
                <a:off x="4642667" y="1776669"/>
                <a:ext cx="2092532" cy="1724339"/>
              </a:xfrm>
              <a:prstGeom prst="roundRect">
                <a:avLst>
                  <a:gd name="adj" fmla="val 13745"/>
                </a:avLst>
              </a:prstGeom>
              <a:solidFill>
                <a:srgbClr val="CCFF99"/>
              </a:solidFill>
              <a:ln w="38100">
                <a:solidFill>
                  <a:srgbClr val="009900"/>
                </a:solidFill>
                <a:round/>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sz="2000" b="1" dirty="0" smtClean="0"/>
                  <a:t>Ý </a:t>
                </a:r>
                <a:r>
                  <a:rPr lang="en-US" sz="2000" b="1" dirty="0" err="1" smtClean="0"/>
                  <a:t>nghĩa</a:t>
                </a:r>
                <a:r>
                  <a:rPr lang="en-US" sz="2000" b="1" dirty="0" smtClean="0"/>
                  <a:t> </a:t>
                </a:r>
                <a:r>
                  <a:rPr lang="en-US" sz="2000" b="1" dirty="0" err="1" smtClean="0"/>
                  <a:t>của</a:t>
                </a:r>
                <a:r>
                  <a:rPr lang="en-US" sz="2000" b="1" dirty="0" smtClean="0"/>
                  <a:t> </a:t>
                </a:r>
                <a:r>
                  <a:rPr lang="en-US" sz="2000" b="1" dirty="0" err="1" smtClean="0"/>
                  <a:t>dân</a:t>
                </a:r>
                <a:r>
                  <a:rPr lang="en-US" sz="2000" b="1" dirty="0" smtClean="0"/>
                  <a:t> </a:t>
                </a:r>
                <a:r>
                  <a:rPr lang="en-US" sz="2000" b="1" dirty="0" err="1"/>
                  <a:t>chủ</a:t>
                </a:r>
                <a:r>
                  <a:rPr lang="en-US" sz="2000" b="1" dirty="0"/>
                  <a:t> </a:t>
                </a:r>
                <a:r>
                  <a:rPr lang="en-US" sz="2000" b="1" dirty="0" err="1"/>
                  <a:t>và</a:t>
                </a:r>
                <a:r>
                  <a:rPr lang="en-US" sz="2000" b="1" dirty="0"/>
                  <a:t> </a:t>
                </a:r>
                <a:r>
                  <a:rPr lang="en-US" sz="2000" b="1" dirty="0" err="1"/>
                  <a:t>kỉ</a:t>
                </a:r>
                <a:r>
                  <a:rPr lang="en-US" sz="2000" b="1" dirty="0"/>
                  <a:t> </a:t>
                </a:r>
                <a:r>
                  <a:rPr lang="en-US" sz="2000" b="1" dirty="0" err="1" smtClean="0"/>
                  <a:t>luật</a:t>
                </a:r>
                <a:r>
                  <a:rPr lang="en-US" sz="2000" b="1" dirty="0" smtClean="0"/>
                  <a:t>? </a:t>
                </a:r>
                <a:endParaRPr lang="en-US" sz="2000" b="1" dirty="0">
                  <a:solidFill>
                    <a:srgbClr val="0000FF"/>
                  </a:solidFill>
                  <a:latin typeface="Century Schoolbook" pitchFamily="18" charset="0"/>
                </a:endParaRPr>
              </a:p>
            </p:txBody>
          </p:sp>
        </p:grpSp>
      </p:grpSp>
      <p:sp>
        <p:nvSpPr>
          <p:cNvPr id="50" name="Text Box 30"/>
          <p:cNvSpPr txBox="1">
            <a:spLocks noChangeArrowheads="1"/>
          </p:cNvSpPr>
          <p:nvPr/>
        </p:nvSpPr>
        <p:spPr bwMode="auto">
          <a:xfrm>
            <a:off x="1280652" y="270237"/>
            <a:ext cx="710134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4400" b="1" dirty="0">
                <a:latin typeface="Times New Roman" panose="02020603050405020304" pitchFamily="18" charset="0"/>
                <a:cs typeface="Times New Roman" panose="02020603050405020304" pitchFamily="18" charset="0"/>
              </a:rPr>
              <a:t>II. NỘI DUNG BÀI HỌC</a:t>
            </a: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7954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pSp>
        <p:nvGrpSpPr>
          <p:cNvPr id="281" name="Google Shape;281;p49"/>
          <p:cNvGrpSpPr/>
          <p:nvPr/>
        </p:nvGrpSpPr>
        <p:grpSpPr>
          <a:xfrm>
            <a:off x="1549650" y="1083537"/>
            <a:ext cx="6044700" cy="2976426"/>
            <a:chOff x="1549650" y="1083537"/>
            <a:chExt cx="6044700" cy="2976426"/>
          </a:xfrm>
        </p:grpSpPr>
        <p:sp>
          <p:nvSpPr>
            <p:cNvPr id="282" name="Google Shape;282;p49"/>
            <p:cNvSpPr/>
            <p:nvPr/>
          </p:nvSpPr>
          <p:spPr>
            <a:xfrm rot="-242355">
              <a:off x="1626935" y="1454628"/>
              <a:ext cx="5890131" cy="240087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49"/>
            <p:cNvGrpSpPr/>
            <p:nvPr/>
          </p:nvGrpSpPr>
          <p:grpSpPr>
            <a:xfrm rot="-266691">
              <a:off x="3955644" y="1116256"/>
              <a:ext cx="870800" cy="681078"/>
              <a:chOff x="4343742" y="1288126"/>
              <a:chExt cx="870793" cy="681073"/>
            </a:xfrm>
          </p:grpSpPr>
          <p:sp>
            <p:nvSpPr>
              <p:cNvPr id="284" name="Google Shape;284;p49"/>
              <p:cNvSpPr/>
              <p:nvPr/>
            </p:nvSpPr>
            <p:spPr>
              <a:xfrm>
                <a:off x="4367449" y="1469900"/>
                <a:ext cx="823379" cy="466387"/>
              </a:xfrm>
              <a:custGeom>
                <a:avLst/>
                <a:gdLst/>
                <a:ahLst/>
                <a:cxnLst/>
                <a:rect l="l" t="t" r="r" b="b"/>
                <a:pathLst>
                  <a:path w="12434" h="7043" extrusionOk="0">
                    <a:moveTo>
                      <a:pt x="1" y="1"/>
                    </a:moveTo>
                    <a:lnTo>
                      <a:pt x="1" y="7043"/>
                    </a:lnTo>
                    <a:lnTo>
                      <a:pt x="12434" y="7043"/>
                    </a:lnTo>
                    <a:lnTo>
                      <a:pt x="1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9"/>
              <p:cNvSpPr/>
              <p:nvPr/>
            </p:nvSpPr>
            <p:spPr>
              <a:xfrm>
                <a:off x="4343742" y="1903309"/>
                <a:ext cx="870793" cy="6588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9"/>
              <p:cNvSpPr/>
              <p:nvPr/>
            </p:nvSpPr>
            <p:spPr>
              <a:xfrm>
                <a:off x="4501810" y="1288126"/>
                <a:ext cx="554659" cy="660015"/>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7" name="Google Shape;287;p49"/>
          <p:cNvSpPr txBox="1">
            <a:spLocks noGrp="1"/>
          </p:cNvSpPr>
          <p:nvPr>
            <p:ph type="title"/>
          </p:nvPr>
        </p:nvSpPr>
        <p:spPr>
          <a:xfrm rot="-242392">
            <a:off x="1540939" y="2190869"/>
            <a:ext cx="6041198" cy="841756"/>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000" dirty="0" smtClean="0"/>
              <a:t>THẾ NÀO LÀ</a:t>
            </a:r>
            <a:r>
              <a:rPr lang="en" sz="4000" dirty="0"/>
              <a:t/>
            </a:r>
            <a:br>
              <a:rPr lang="en" sz="4000" dirty="0"/>
            </a:br>
            <a:r>
              <a:rPr lang="en" sz="4000" dirty="0"/>
              <a:t>DÂN CHỦ VÀ KỈ </a:t>
            </a:r>
            <a:r>
              <a:rPr lang="en" sz="4000" dirty="0" smtClean="0"/>
              <a:t>LUẬT?</a:t>
            </a:r>
            <a:endParaRPr sz="4000" dirty="0"/>
          </a:p>
        </p:txBody>
      </p:sp>
      <p:sp>
        <p:nvSpPr>
          <p:cNvPr id="288" name="Google Shape;288;p49"/>
          <p:cNvSpPr/>
          <p:nvPr/>
        </p:nvSpPr>
        <p:spPr>
          <a:xfrm rot="519771">
            <a:off x="6474394" y="723197"/>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9"/>
          <p:cNvSpPr txBox="1">
            <a:spLocks noGrp="1"/>
          </p:cNvSpPr>
          <p:nvPr>
            <p:ph type="title" idx="2"/>
          </p:nvPr>
        </p:nvSpPr>
        <p:spPr>
          <a:xfrm rot="519400">
            <a:off x="6430587" y="881470"/>
            <a:ext cx="1343404" cy="84118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smtClean="0"/>
              <a:t>1</a:t>
            </a:r>
            <a:endParaRPr dirty="0"/>
          </a:p>
        </p:txBody>
      </p:sp>
      <p:sp>
        <p:nvSpPr>
          <p:cNvPr id="290" name="Google Shape;290;p49"/>
          <p:cNvSpPr/>
          <p:nvPr/>
        </p:nvSpPr>
        <p:spPr>
          <a:xfrm rot="964">
            <a:off x="3629050" y="3467875"/>
            <a:ext cx="42801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9"/>
          <p:cNvSpPr txBox="1">
            <a:spLocks noGrp="1"/>
          </p:cNvSpPr>
          <p:nvPr>
            <p:ph type="subTitle" idx="1"/>
          </p:nvPr>
        </p:nvSpPr>
        <p:spPr>
          <a:xfrm rot="-1016">
            <a:off x="3743325" y="3467881"/>
            <a:ext cx="4060800" cy="675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TÌM HIỂU KHÁI NIỆM DÂN </a:t>
            </a:r>
            <a:r>
              <a:rPr lang="en" dirty="0" smtClean="0"/>
              <a:t>CHỦ</a:t>
            </a:r>
            <a:endParaRPr dirty="0"/>
          </a:p>
        </p:txBody>
      </p:sp>
      <p:pic>
        <p:nvPicPr>
          <p:cNvPr id="13" name="Picture 12" descr="Hình ảnh có liên qu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5237" y="111322"/>
            <a:ext cx="1002209" cy="1002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akar.daklak.gov.vn/Upload/Images/u1(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9947" y="0"/>
            <a:ext cx="514349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164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1028" name="Picture 4" descr="https://images.hcmcpv.org.vn/res/news/2021/06/03-06-2021-thuc-hien-chuong-trinh-hanh-dong-loi-hua-danh-du-voi-cu-tri-706048C9-details.jpg?vs=030620210829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967" y="419108"/>
            <a:ext cx="4115587" cy="30969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11489" y="3671990"/>
            <a:ext cx="4192496" cy="954107"/>
          </a:xfrm>
          <a:prstGeom prst="rect">
            <a:avLst/>
          </a:prstGeom>
        </p:spPr>
        <p:txBody>
          <a:bodyPr wrap="square">
            <a:spAutoFit/>
          </a:bodyPr>
          <a:lstStyle/>
          <a:p>
            <a:pPr algn="ctr"/>
            <a:r>
              <a:rPr lang="vi-VN" i="1" dirty="0">
                <a:solidFill>
                  <a:schemeClr val="tx1"/>
                </a:solidFill>
                <a:latin typeface="Arial" panose="020B0604020202020204" pitchFamily="34" charset="0"/>
              </a:rPr>
              <a:t>Ủy viên Bộ Chính trị, Trưởng ban Kinh tế Trung ương Trần Tuấn Anh tham gia bỏ phiếu tại khu vực bỏ phiếu 29, phường Thảo Điền, TP Thủ Đức. (Ảnh: Long Hồ)</a:t>
            </a:r>
            <a:endParaRPr lang="en-US" dirty="0">
              <a:solidFill>
                <a:schemeClr val="tx1"/>
              </a:solidFill>
            </a:endParaRPr>
          </a:p>
        </p:txBody>
      </p:sp>
      <p:pic>
        <p:nvPicPr>
          <p:cNvPr id="1030" name="Picture 6" descr="Chú thích ả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345" y="419108"/>
            <a:ext cx="4526355" cy="30969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2915" y="3671990"/>
            <a:ext cx="4634144" cy="1169551"/>
          </a:xfrm>
          <a:prstGeom prst="rect">
            <a:avLst/>
          </a:prstGeom>
        </p:spPr>
        <p:txBody>
          <a:bodyPr wrap="square">
            <a:spAutoFit/>
          </a:bodyPr>
          <a:lstStyle/>
          <a:p>
            <a:pPr algn="ctr"/>
            <a:r>
              <a:rPr lang="vi-VN" i="1" dirty="0">
                <a:latin typeface="Arial" panose="020B0604020202020204" pitchFamily="34" charset="0"/>
              </a:rPr>
              <a:t>Chủ tịch nước Nguyễn Xuân Phúc cùng Phu nhân và Bí thư Thành uỷ TP. Hồ Chí Minh Nguyễn Văn Nên cùng các cử tri bỏ phiếu bầu đại biểu Quốc hội khóa XV và Hội đồng nhân dân các cấp nhiệm kỳ </a:t>
            </a:r>
            <a:r>
              <a:rPr lang="vi-VN" i="1" dirty="0" smtClean="0">
                <a:latin typeface="Arial" panose="020B0604020202020204" pitchFamily="34" charset="0"/>
              </a:rPr>
              <a:t>2021-2026.</a:t>
            </a:r>
            <a:endParaRPr lang="en-US" i="1" dirty="0" smtClean="0">
              <a:latin typeface="Arial" panose="020B0604020202020204" pitchFamily="34" charset="0"/>
            </a:endParaRPr>
          </a:p>
          <a:p>
            <a:pPr algn="ctr"/>
            <a:r>
              <a:rPr lang="vi-VN" i="1" dirty="0" smtClean="0">
                <a:latin typeface="Arial" panose="020B0604020202020204" pitchFamily="34" charset="0"/>
              </a:rPr>
              <a:t>Ảnh</a:t>
            </a:r>
            <a:r>
              <a:rPr lang="vi-VN" i="1" dirty="0">
                <a:latin typeface="Arial" panose="020B0604020202020204" pitchFamily="34" charset="0"/>
              </a:rPr>
              <a:t>: Thống Nhất/TTXVN</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Introducing Myself by Slidesgo">
  <a:themeElements>
    <a:clrScheme name="Simple Light">
      <a:dk1>
        <a:srgbClr val="000000"/>
      </a:dk1>
      <a:lt1>
        <a:srgbClr val="FFFFFF"/>
      </a:lt1>
      <a:dk2>
        <a:srgbClr val="595959"/>
      </a:dk2>
      <a:lt2>
        <a:srgbClr val="EEEEEE"/>
      </a:lt2>
      <a:accent1>
        <a:srgbClr val="3D405B"/>
      </a:accent1>
      <a:accent2>
        <a:srgbClr val="73877B"/>
      </a:accent2>
      <a:accent3>
        <a:srgbClr val="E07A5F"/>
      </a:accent3>
      <a:accent4>
        <a:srgbClr val="D2ECC8"/>
      </a:accent4>
      <a:accent5>
        <a:srgbClr val="F4F1DE"/>
      </a:accent5>
      <a:accent6>
        <a:srgbClr val="F2CC8F"/>
      </a:accent6>
      <a:hlink>
        <a:srgbClr val="3D40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TotalTime>
  <Words>1789</Words>
  <Application>Microsoft Office PowerPoint</Application>
  <PresentationFormat>On-screen Show (16:9)</PresentationFormat>
  <Paragraphs>133</Paragraphs>
  <Slides>32</Slides>
  <Notes>23</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32</vt:i4>
      </vt:variant>
    </vt:vector>
  </HeadingPairs>
  <TitlesOfParts>
    <vt:vector size="50" baseType="lpstr">
      <vt:lpstr>方正卡通简体</vt:lpstr>
      <vt:lpstr>Lato</vt:lpstr>
      <vt:lpstr>.VnTime</vt:lpstr>
      <vt:lpstr>#9Slide05 Motion Picture</vt:lpstr>
      <vt:lpstr>Verdana</vt:lpstr>
      <vt:lpstr>Calibri</vt:lpstr>
      <vt:lpstr>Century Schoolbook</vt:lpstr>
      <vt:lpstr>宋体</vt:lpstr>
      <vt:lpstr>#9Slide05 SVNVanilla Daisy Pro</vt:lpstr>
      <vt:lpstr>Open Sans</vt:lpstr>
      <vt:lpstr>微软雅黑</vt:lpstr>
      <vt:lpstr>Raleway Thin</vt:lpstr>
      <vt:lpstr>Cambria</vt:lpstr>
      <vt:lpstr>Arial</vt:lpstr>
      <vt:lpstr>Times New Roman</vt:lpstr>
      <vt:lpstr>Calibri Light</vt:lpstr>
      <vt:lpstr>Wingdings</vt:lpstr>
      <vt:lpstr>Introducing Myself by Slidesgo</vt:lpstr>
      <vt:lpstr>PowerPoint Presentation</vt:lpstr>
      <vt:lpstr>PowerPoint Presentation</vt:lpstr>
      <vt:lpstr>PowerPoint Presentation</vt:lpstr>
      <vt:lpstr>DÂN CHỦ VÀ KỈ LUẬT</vt:lpstr>
      <vt:lpstr>PowerPoint Presentation</vt:lpstr>
      <vt:lpstr>PowerPoint Presentation</vt:lpstr>
      <vt:lpstr>THẾ NÀO LÀ DÂN CHỦ VÀ KỈ LUẬT?</vt:lpstr>
      <vt:lpstr>PowerPoint Presentation</vt:lpstr>
      <vt:lpstr>PowerPoint Presentation</vt:lpstr>
      <vt:lpstr>Buổi sinh hoạt lớp đầu năm học 2021 – 2022 của lớp 9A8 qua hình thức trực tuyến</vt:lpstr>
      <vt:lpstr>PowerPoint Presentation</vt:lpstr>
      <vt:lpstr>KHÁI NIỆM DÂN CHỦ</vt:lpstr>
      <vt:lpstr>KHÁI NIỆM KỈ LUẬT</vt:lpstr>
      <vt:lpstr>PowerPoint Presentation</vt:lpstr>
      <vt:lpstr>PowerPoint Presentation</vt:lpstr>
      <vt:lpstr>Tại sao thực hiện dân chủ phải đi đôi với kỉ luật?</vt:lpstr>
      <vt:lpstr>MỐI QUAN HỆ GIỮA DÂN CHỦ VÀ KỈ LUẬT</vt:lpstr>
      <vt:lpstr>KỂ CHUYỆN BÁC HỒ</vt:lpstr>
      <vt:lpstr>PowerPoint Presentation</vt:lpstr>
      <vt:lpstr>PowerPoint Presentation</vt:lpstr>
      <vt:lpstr>PowerPoint Presentation</vt:lpstr>
      <vt:lpstr>MỐI QUAN HỆ GIỮA  DÂN CHỦ VÀ KỈ LUẬT</vt:lpstr>
      <vt:lpstr>VÌ SAO PHẢI THỰC HIỆN TỐT  DÂN CHỦ VÀ KỈ LUẬT?</vt:lpstr>
      <vt:lpstr>3) Ý NGHĨA CỦA DÂN CHỦ VÀ KỈ LUẬT</vt:lpstr>
      <vt:lpstr>4) RÈN LUYỆN DÂN CHỦ VÀ KỈ LUẬT</vt:lpstr>
      <vt:lpstr>III. LUYỆN TẬP</vt:lpstr>
      <vt:lpstr>DÂN CHỦ VÀ KỈ LUẬT CÁI NÀO QUAN TRỌNG HƠN?</vt:lpstr>
      <vt:lpstr>Bài tập 1 (SGK/11): Theo em, những việc làm nào sau đây có nội dung thể hiện tính dân chủ? Vì sao?</vt:lpstr>
      <vt:lpstr>VẬN DỤNG</vt:lpstr>
      <vt:lpstr>PowerPoint Presentation</vt:lpstr>
      <vt:lpstr>NHIỆM VỤ VỀ NHÀ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MYSELF</dc:title>
  <cp:lastModifiedBy>VS9 Win 8.1</cp:lastModifiedBy>
  <cp:revision>49</cp:revision>
  <dcterms:modified xsi:type="dcterms:W3CDTF">2021-09-25T14:15:53Z</dcterms:modified>
</cp:coreProperties>
</file>